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2" r:id="rId3"/>
    <p:sldMasterId id="2147483694" r:id="rId4"/>
    <p:sldMasterId id="2147483702" r:id="rId5"/>
    <p:sldMasterId id="2147483708" r:id="rId6"/>
    <p:sldMasterId id="2147483720" r:id="rId7"/>
  </p:sldMasterIdLst>
  <p:notesMasterIdLst>
    <p:notesMasterId r:id="rId44"/>
  </p:notesMasterIdLst>
  <p:sldIdLst>
    <p:sldId id="283" r:id="rId8"/>
    <p:sldId id="272" r:id="rId9"/>
    <p:sldId id="1097" r:id="rId10"/>
    <p:sldId id="1099" r:id="rId11"/>
    <p:sldId id="1100" r:id="rId12"/>
    <p:sldId id="1101" r:id="rId13"/>
    <p:sldId id="1102" r:id="rId14"/>
    <p:sldId id="1103" r:id="rId15"/>
    <p:sldId id="1104" r:id="rId16"/>
    <p:sldId id="1105" r:id="rId17"/>
    <p:sldId id="1106" r:id="rId18"/>
    <p:sldId id="1107" r:id="rId19"/>
    <p:sldId id="1108" r:id="rId20"/>
    <p:sldId id="1109" r:id="rId21"/>
    <p:sldId id="1110" r:id="rId22"/>
    <p:sldId id="270" r:id="rId23"/>
    <p:sldId id="1015" r:id="rId24"/>
    <p:sldId id="261" r:id="rId25"/>
    <p:sldId id="1111" r:id="rId26"/>
    <p:sldId id="1113" r:id="rId27"/>
    <p:sldId id="1115" r:id="rId28"/>
    <p:sldId id="1117" r:id="rId29"/>
    <p:sldId id="1119" r:id="rId30"/>
    <p:sldId id="1121" r:id="rId31"/>
    <p:sldId id="1123" r:id="rId32"/>
    <p:sldId id="1124" r:id="rId33"/>
    <p:sldId id="1125" r:id="rId34"/>
    <p:sldId id="1126" r:id="rId35"/>
    <p:sldId id="1128" r:id="rId36"/>
    <p:sldId id="1130" r:id="rId37"/>
    <p:sldId id="1133" r:id="rId38"/>
    <p:sldId id="1135" r:id="rId39"/>
    <p:sldId id="545" r:id="rId40"/>
    <p:sldId id="1136" r:id="rId41"/>
    <p:sldId id="1137" r:id="rId42"/>
    <p:sldId id="341" r:id="rId43"/>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jpeg"/></Relationships>
</file>

<file path=ppt/diagrams/_rels/data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5.jpg"/><Relationship Id="rId7" Type="http://schemas.openxmlformats.org/officeDocument/2006/relationships/image" Target="../media/image34.jpg"/><Relationship Id="rId2" Type="http://schemas.openxmlformats.org/officeDocument/2006/relationships/image" Target="../media/image30.jpg"/><Relationship Id="rId1" Type="http://schemas.openxmlformats.org/officeDocument/2006/relationships/image" Target="../media/image29.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ata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Centros de vigilancia APS </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Vigilancia en Centros de Alta Complejidad</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Vigilancia</a:t>
          </a:r>
          <a:r>
            <a:rPr lang="es-CL" baseline="0" dirty="0"/>
            <a:t> Epidemiológica </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3">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3"/>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6"/>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3">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6"/>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3"/>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6"/>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3">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6"/>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3"/>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6"/>
      <dgm:spPr/>
    </dgm:pt>
  </dgm:ptLst>
  <dgm:cxnLst>
    <dgm:cxn modelId="{D2002EBD-445B-4CCC-B03D-B4AF77298AB1}" type="presOf" srcId="{F6B8337C-AA2A-4721-879E-243955754B75}" destId="{D22B91ED-E03D-4E42-B6B8-1C97DD075972}"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4BB3A297-517D-4C8C-BE61-83662F4637CD}" type="presOf" srcId="{2472F4C2-1F74-4CD7-8E33-78582B20687E}" destId="{7FB87CE9-AAE4-4FD4-B04D-3807386147A0}" srcOrd="0" destOrd="0" presId="urn:microsoft.com/office/officeart/2008/layout/HexagonCluster"/>
    <dgm:cxn modelId="{421DD747-6E09-401A-861C-3C64B73D4C19}" type="presOf" srcId="{700492AA-7839-4D4F-A229-29B0272C8579}" destId="{22F54F79-EC59-4D4C-A060-DCB64EB15CF1}" srcOrd="0" destOrd="0" presId="urn:microsoft.com/office/officeart/2008/layout/HexagonCluster"/>
    <dgm:cxn modelId="{C768A97F-B67A-462A-A533-3ECC711917BC}" srcId="{92FE7BF5-2510-458E-898A-D9F24F8C66BA}" destId="{700492AA-7839-4D4F-A229-29B0272C8579}" srcOrd="1" destOrd="0" parTransId="{D4059EF2-71EA-4639-87DC-D5C93EBADE94}" sibTransId="{0281E648-492A-4C26-9666-8B9DAD597F26}"/>
    <dgm:cxn modelId="{3281FE7A-03A1-42A7-BDAF-28FEF9FB0B6B}" type="presOf" srcId="{92FE7BF5-2510-458E-898A-D9F24F8C66BA}" destId="{23ACC3E7-6594-4B46-B5F0-058082312944}"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2AFDE0C6-BBC4-4DF9-A906-4B4A21981A60}" type="presOf" srcId="{D3E4FAFB-1E5E-4CF5-AF45-F68CA34AFBC2}" destId="{8469F3EF-046E-433B-AAA4-0EBF5223DB10}" srcOrd="0" destOrd="0" presId="urn:microsoft.com/office/officeart/2008/layout/HexagonCluster"/>
    <dgm:cxn modelId="{8C392022-FF4B-48F6-BBF2-A85C614AF7CA}" type="presOf" srcId="{C698958F-E6FB-4896-84B7-147B1FE37F34}" destId="{2652C196-4C6E-4385-9C1E-E515B66BE057}" srcOrd="0" destOrd="0" presId="urn:microsoft.com/office/officeart/2008/layout/HexagonCluster"/>
    <dgm:cxn modelId="{7761CB2F-0D42-4701-AB76-4E37F61E9CD9}" type="presOf" srcId="{0281E648-492A-4C26-9666-8B9DAD597F26}" destId="{531F8B32-7B2C-4FFD-A1B3-B57261770778}" srcOrd="0" destOrd="0" presId="urn:microsoft.com/office/officeart/2008/layout/HexagonCluster"/>
    <dgm:cxn modelId="{E107509D-2656-4A04-8797-08EECA9132B7}" type="presParOf" srcId="{23ACC3E7-6594-4B46-B5F0-058082312944}" destId="{53C31C2C-C24F-4ECE-A699-9F3C196133CF}" srcOrd="0" destOrd="0" presId="urn:microsoft.com/office/officeart/2008/layout/HexagonCluster"/>
    <dgm:cxn modelId="{C1DBF9F1-E3F6-4E14-8B65-F19AE13EA06C}" type="presParOf" srcId="{53C31C2C-C24F-4ECE-A699-9F3C196133CF}" destId="{8469F3EF-046E-433B-AAA4-0EBF5223DB10}" srcOrd="0" destOrd="0" presId="urn:microsoft.com/office/officeart/2008/layout/HexagonCluster"/>
    <dgm:cxn modelId="{5E0CBD9C-46FE-4792-8151-A2FB39909676}" type="presParOf" srcId="{23ACC3E7-6594-4B46-B5F0-058082312944}" destId="{A261ECDF-C7CA-4212-B339-B6C5D1875BE5}" srcOrd="1" destOrd="0" presId="urn:microsoft.com/office/officeart/2008/layout/HexagonCluster"/>
    <dgm:cxn modelId="{F3D2EA49-5954-4CC8-B9D9-5B0EE3FE2356}" type="presParOf" srcId="{A261ECDF-C7CA-4212-B339-B6C5D1875BE5}" destId="{F2ED6F0D-DBDB-4967-AE5D-72A6E1ED38D3}" srcOrd="0" destOrd="0" presId="urn:microsoft.com/office/officeart/2008/layout/HexagonCluster"/>
    <dgm:cxn modelId="{FB8FBE0C-4AB5-47CE-B23D-28A34DD5B370}" type="presParOf" srcId="{23ACC3E7-6594-4B46-B5F0-058082312944}" destId="{8EA77716-BA0D-4CF2-8FEE-F4216AB0C3DF}" srcOrd="2" destOrd="0" presId="urn:microsoft.com/office/officeart/2008/layout/HexagonCluster"/>
    <dgm:cxn modelId="{C5A2DAC6-CBE9-48E9-BD2B-460D0D01DC3F}" type="presParOf" srcId="{8EA77716-BA0D-4CF2-8FEE-F4216AB0C3DF}" destId="{D22B91ED-E03D-4E42-B6B8-1C97DD075972}" srcOrd="0" destOrd="0" presId="urn:microsoft.com/office/officeart/2008/layout/HexagonCluster"/>
    <dgm:cxn modelId="{F8ADBFB1-595F-4F69-A990-1B531B195D48}" type="presParOf" srcId="{23ACC3E7-6594-4B46-B5F0-058082312944}" destId="{C46DF2B5-E408-40CB-B8AE-695E0DBEE392}" srcOrd="3" destOrd="0" presId="urn:microsoft.com/office/officeart/2008/layout/HexagonCluster"/>
    <dgm:cxn modelId="{B7B25280-B7D2-413E-A173-EB0488A05D96}" type="presParOf" srcId="{C46DF2B5-E408-40CB-B8AE-695E0DBEE392}" destId="{D3EA6D1B-EDF2-45F6-B54A-BC8E1CFED038}" srcOrd="0" destOrd="0" presId="urn:microsoft.com/office/officeart/2008/layout/HexagonCluster"/>
    <dgm:cxn modelId="{4F0801C0-737C-423F-8E24-106534045E96}" type="presParOf" srcId="{23ACC3E7-6594-4B46-B5F0-058082312944}" destId="{9EF50634-87EB-42B3-AEB3-A3009B68417B}" srcOrd="4" destOrd="0" presId="urn:microsoft.com/office/officeart/2008/layout/HexagonCluster"/>
    <dgm:cxn modelId="{46971C50-D3C9-47FA-8B67-C8DA1E230794}" type="presParOf" srcId="{9EF50634-87EB-42B3-AEB3-A3009B68417B}" destId="{22F54F79-EC59-4D4C-A060-DCB64EB15CF1}" srcOrd="0" destOrd="0" presId="urn:microsoft.com/office/officeart/2008/layout/HexagonCluster"/>
    <dgm:cxn modelId="{6E97937C-505A-4548-9972-F4B6FABC25AA}" type="presParOf" srcId="{23ACC3E7-6594-4B46-B5F0-058082312944}" destId="{3B2127A6-4762-438C-A17D-A8146B63F029}" srcOrd="5" destOrd="0" presId="urn:microsoft.com/office/officeart/2008/layout/HexagonCluster"/>
    <dgm:cxn modelId="{53067AD2-3236-4C30-9FB2-6ED056D917C5}" type="presParOf" srcId="{3B2127A6-4762-438C-A17D-A8146B63F029}" destId="{71B49B8E-89AA-459F-843E-0F0BD81220AA}" srcOrd="0" destOrd="0" presId="urn:microsoft.com/office/officeart/2008/layout/HexagonCluster"/>
    <dgm:cxn modelId="{A794AEB8-7312-45A3-8F69-E4739232536B}" type="presParOf" srcId="{23ACC3E7-6594-4B46-B5F0-058082312944}" destId="{8037156A-9B3B-469E-9AD0-A5FB997E284A}" srcOrd="6" destOrd="0" presId="urn:microsoft.com/office/officeart/2008/layout/HexagonCluster"/>
    <dgm:cxn modelId="{CEB0AE62-29DC-4E77-BCA3-F6420C5F10EB}" type="presParOf" srcId="{8037156A-9B3B-469E-9AD0-A5FB997E284A}" destId="{531F8B32-7B2C-4FFD-A1B3-B57261770778}" srcOrd="0" destOrd="0" presId="urn:microsoft.com/office/officeart/2008/layout/HexagonCluster"/>
    <dgm:cxn modelId="{01934F6F-BEFD-4513-A238-968D1B52E8D4}" type="presParOf" srcId="{23ACC3E7-6594-4B46-B5F0-058082312944}" destId="{84351B70-B22D-4736-9085-6959F31608B0}" srcOrd="7" destOrd="0" presId="urn:microsoft.com/office/officeart/2008/layout/HexagonCluster"/>
    <dgm:cxn modelId="{7593CEF5-FA2B-4A2D-A2DC-69F5EF87B455}" type="presParOf" srcId="{84351B70-B22D-4736-9085-6959F31608B0}" destId="{A9D529A3-7D63-4EE1-AC3A-1CB41C3DD7E4}" srcOrd="0" destOrd="0" presId="urn:microsoft.com/office/officeart/2008/layout/HexagonCluster"/>
    <dgm:cxn modelId="{D2706FF7-9F01-47FE-A393-5BD0E2C049E3}" type="presParOf" srcId="{23ACC3E7-6594-4B46-B5F0-058082312944}" destId="{723D3167-7C85-4782-87F8-E6C08D3B66A5}" srcOrd="8" destOrd="0" presId="urn:microsoft.com/office/officeart/2008/layout/HexagonCluster"/>
    <dgm:cxn modelId="{97F273AC-5BB7-4285-AE1B-35E5B8F6EFD0}" type="presParOf" srcId="{723D3167-7C85-4782-87F8-E6C08D3B66A5}" destId="{7FB87CE9-AAE4-4FD4-B04D-3807386147A0}" srcOrd="0" destOrd="0" presId="urn:microsoft.com/office/officeart/2008/layout/HexagonCluster"/>
    <dgm:cxn modelId="{B6202EDF-F275-4A3A-8E4D-C640394F4D51}" type="presParOf" srcId="{23ACC3E7-6594-4B46-B5F0-058082312944}" destId="{181E94EA-454C-4CA9-8663-254A9B57B3D2}" srcOrd="9" destOrd="0" presId="urn:microsoft.com/office/officeart/2008/layout/HexagonCluster"/>
    <dgm:cxn modelId="{9DA01908-9131-4FDA-85B1-FEC45B84EDF9}" type="presParOf" srcId="{181E94EA-454C-4CA9-8663-254A9B57B3D2}" destId="{3A9E7B20-6127-44DC-9007-1E9215835B02}" srcOrd="0" destOrd="0" presId="urn:microsoft.com/office/officeart/2008/layout/HexagonCluster"/>
    <dgm:cxn modelId="{8A8DB35A-B824-46D2-B632-3D27EBBEDC13}" type="presParOf" srcId="{23ACC3E7-6594-4B46-B5F0-058082312944}" destId="{425C9695-BE24-4426-AC0D-796EAE46D6CB}" srcOrd="10" destOrd="0" presId="urn:microsoft.com/office/officeart/2008/layout/HexagonCluster"/>
    <dgm:cxn modelId="{0CC2D8B4-1A0F-4B7D-9B53-0ED8DB551CAE}" type="presParOf" srcId="{425C9695-BE24-4426-AC0D-796EAE46D6CB}" destId="{2652C196-4C6E-4385-9C1E-E515B66BE057}" srcOrd="0" destOrd="0" presId="urn:microsoft.com/office/officeart/2008/layout/HexagonCluster"/>
    <dgm:cxn modelId="{E6BBAD28-5E3B-4ABC-A8A9-D7F6DEEC0906}" type="presParOf" srcId="{23ACC3E7-6594-4B46-B5F0-058082312944}" destId="{6A56E4C0-8528-47C7-8AFC-87708B6904A7}" srcOrd="11" destOrd="0" presId="urn:microsoft.com/office/officeart/2008/layout/HexagonCluster"/>
    <dgm:cxn modelId="{088D51DF-BABF-40CA-B1CC-4A499B1C8801}" type="presParOf" srcId="{6A56E4C0-8528-47C7-8AFC-87708B6904A7}"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Refuerzo</a:t>
          </a:r>
          <a:r>
            <a:rPr lang="es-CL" baseline="0" dirty="0"/>
            <a:t> SAPU, SAR, Salas IRA y ERA</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dirty="0"/>
            <a:t>Plan</a:t>
          </a:r>
          <a:r>
            <a:rPr lang="es-CL" baseline="0" dirty="0"/>
            <a:t> de Vacunación </a:t>
          </a:r>
          <a:endParaRPr lang="es-CL" dirty="0"/>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Coordinación</a:t>
          </a:r>
          <a:r>
            <a:rPr lang="es-CL" baseline="0" dirty="0"/>
            <a:t> Red Hospitalaria</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Focalización</a:t>
          </a:r>
          <a:r>
            <a:rPr lang="es-CL" baseline="0" dirty="0"/>
            <a:t> Morbilidad</a:t>
          </a:r>
          <a:endParaRPr lang="es-CL" dirty="0"/>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custLinFactNeighborY="194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4">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8"/>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4"/>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8"/>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4">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8"/>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4"/>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8"/>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4" custLinFactNeighborX="-2880" custLinFactNeighborY="559">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8"/>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4"/>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8"/>
      <dgm:spPr/>
    </dgm:pt>
  </dgm:ptLst>
  <dgm:cxnLst>
    <dgm:cxn modelId="{12450FA9-C97E-4314-A099-A84DD601A611}" type="presOf" srcId="{C698958F-E6FB-4896-84B7-147B1FE37F34}" destId="{2652C196-4C6E-4385-9C1E-E515B66BE057}"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2" destOrd="0" parTransId="{D4059EF2-71EA-4639-87DC-D5C93EBADE94}" sibTransId="{0281E648-492A-4C26-9666-8B9DAD597F26}"/>
    <dgm:cxn modelId="{43540B0E-8609-405C-A459-DA5DDFD4D3C6}" type="presOf" srcId="{92FE7BF5-2510-458E-898A-D9F24F8C66BA}" destId="{23ACC3E7-6594-4B46-B5F0-058082312944}" srcOrd="0" destOrd="0" presId="urn:microsoft.com/office/officeart/2008/layout/HexagonCluster"/>
    <dgm:cxn modelId="{C1719BCB-C518-4AD6-A456-56384218E4F6}" type="presOf" srcId="{F6B8337C-AA2A-4721-879E-243955754B75}" destId="{D22B91ED-E03D-4E42-B6B8-1C97DD075972}" srcOrd="0" destOrd="0" presId="urn:microsoft.com/office/officeart/2008/layout/HexagonCluster"/>
    <dgm:cxn modelId="{4C600B1A-FD74-438A-911C-73FEAB0E0F95}" type="presOf" srcId="{3916DD51-C9F9-4E6D-986C-98257E868938}" destId="{1277869E-1DD5-46A9-B784-785CFDDAE589}" srcOrd="0" destOrd="0" presId="urn:microsoft.com/office/officeart/2008/layout/HexagonCluster"/>
    <dgm:cxn modelId="{5B25737C-CC89-438A-B6B2-06B1DE3C1F29}" type="presOf" srcId="{0281E648-492A-4C26-9666-8B9DAD597F26}" destId="{531F8B32-7B2C-4FFD-A1B3-B57261770778}" srcOrd="0" destOrd="0" presId="urn:microsoft.com/office/officeart/2008/layout/HexagonCluster"/>
    <dgm:cxn modelId="{55F721F6-7474-4222-9D53-543CF815CED3}" type="presOf" srcId="{D3E4FAFB-1E5E-4CF5-AF45-F68CA34AFBC2}" destId="{8469F3EF-046E-433B-AAA4-0EBF5223DB10}" srcOrd="0" destOrd="0" presId="urn:microsoft.com/office/officeart/2008/layout/HexagonCluster"/>
    <dgm:cxn modelId="{5FB0AD2A-7E00-47F8-BC36-EF2747C1C6E7}" srcId="{92FE7BF5-2510-458E-898A-D9F24F8C66BA}" destId="{3916DD51-C9F9-4E6D-986C-98257E868938}" srcOrd="1" destOrd="0" parTransId="{5D7FE171-969F-4777-8CF8-00D1401F7795}" sibTransId="{D81B98BE-C26A-4C56-9099-12B9CBFCA862}"/>
    <dgm:cxn modelId="{3208B8C9-98BA-4A08-9360-E1B2864BA819}" type="presOf" srcId="{700492AA-7839-4D4F-A229-29B0272C8579}" destId="{22F54F79-EC59-4D4C-A060-DCB64EB15CF1}" srcOrd="0" destOrd="0" presId="urn:microsoft.com/office/officeart/2008/layout/HexagonCluster"/>
    <dgm:cxn modelId="{3D4BEEEF-063B-467A-BB40-E0EB5166ABFA}" type="presOf" srcId="{2472F4C2-1F74-4CD7-8E33-78582B20687E}" destId="{7FB87CE9-AAE4-4FD4-B04D-3807386147A0}" srcOrd="0" destOrd="0" presId="urn:microsoft.com/office/officeart/2008/layout/HexagonCluster"/>
    <dgm:cxn modelId="{842B933E-9B89-4397-A6CF-A607465F54D3}" srcId="{92FE7BF5-2510-458E-898A-D9F24F8C66BA}" destId="{2472F4C2-1F74-4CD7-8E33-78582B20687E}" srcOrd="3" destOrd="0" parTransId="{18523DEB-94CD-4B1A-BB80-15D20929783C}" sibTransId="{C698958F-E6FB-4896-84B7-147B1FE37F34}"/>
    <dgm:cxn modelId="{C534B472-E540-4540-A990-3DDFD4CE627F}" type="presOf" srcId="{D81B98BE-C26A-4C56-9099-12B9CBFCA862}" destId="{DCCE5FD2-3FCB-49D4-B7BE-C9825F7B3DFC}" srcOrd="0" destOrd="0" presId="urn:microsoft.com/office/officeart/2008/layout/HexagonCluster"/>
    <dgm:cxn modelId="{B51CA02A-8FA5-43AA-AA27-1B91C52552BF}" type="presParOf" srcId="{23ACC3E7-6594-4B46-B5F0-058082312944}" destId="{53C31C2C-C24F-4ECE-A699-9F3C196133CF}" srcOrd="0" destOrd="0" presId="urn:microsoft.com/office/officeart/2008/layout/HexagonCluster"/>
    <dgm:cxn modelId="{CD7101EE-7015-4C9C-A7B4-2927BC9BAD2E}" type="presParOf" srcId="{53C31C2C-C24F-4ECE-A699-9F3C196133CF}" destId="{8469F3EF-046E-433B-AAA4-0EBF5223DB10}" srcOrd="0" destOrd="0" presId="urn:microsoft.com/office/officeart/2008/layout/HexagonCluster"/>
    <dgm:cxn modelId="{9EC7A29F-F4AB-4CC4-964E-654A8CD6B59A}" type="presParOf" srcId="{23ACC3E7-6594-4B46-B5F0-058082312944}" destId="{A261ECDF-C7CA-4212-B339-B6C5D1875BE5}" srcOrd="1" destOrd="0" presId="urn:microsoft.com/office/officeart/2008/layout/HexagonCluster"/>
    <dgm:cxn modelId="{FD8B0CF9-5884-45C5-955C-E8DE8B2BD2FB}" type="presParOf" srcId="{A261ECDF-C7CA-4212-B339-B6C5D1875BE5}" destId="{F2ED6F0D-DBDB-4967-AE5D-72A6E1ED38D3}" srcOrd="0" destOrd="0" presId="urn:microsoft.com/office/officeart/2008/layout/HexagonCluster"/>
    <dgm:cxn modelId="{DD834FDB-ADD3-46EE-B140-47F34C8767F7}" type="presParOf" srcId="{23ACC3E7-6594-4B46-B5F0-058082312944}" destId="{8EA77716-BA0D-4CF2-8FEE-F4216AB0C3DF}" srcOrd="2" destOrd="0" presId="urn:microsoft.com/office/officeart/2008/layout/HexagonCluster"/>
    <dgm:cxn modelId="{80FE2AA7-0EF9-4E4D-98BB-3B5E36C93BB3}" type="presParOf" srcId="{8EA77716-BA0D-4CF2-8FEE-F4216AB0C3DF}" destId="{D22B91ED-E03D-4E42-B6B8-1C97DD075972}" srcOrd="0" destOrd="0" presId="urn:microsoft.com/office/officeart/2008/layout/HexagonCluster"/>
    <dgm:cxn modelId="{70E1E719-8F36-4E3B-A60A-4F0BC8388F87}" type="presParOf" srcId="{23ACC3E7-6594-4B46-B5F0-058082312944}" destId="{C46DF2B5-E408-40CB-B8AE-695E0DBEE392}" srcOrd="3" destOrd="0" presId="urn:microsoft.com/office/officeart/2008/layout/HexagonCluster"/>
    <dgm:cxn modelId="{ABF57028-92EB-4256-97B9-8BAECD04CF7B}" type="presParOf" srcId="{C46DF2B5-E408-40CB-B8AE-695E0DBEE392}" destId="{D3EA6D1B-EDF2-45F6-B54A-BC8E1CFED038}" srcOrd="0" destOrd="0" presId="urn:microsoft.com/office/officeart/2008/layout/HexagonCluster"/>
    <dgm:cxn modelId="{4A276232-8A21-4911-81F0-BE80F4BE1338}" type="presParOf" srcId="{23ACC3E7-6594-4B46-B5F0-058082312944}" destId="{4F337188-A91B-44C7-982C-6CFC3339403A}" srcOrd="4" destOrd="0" presId="urn:microsoft.com/office/officeart/2008/layout/HexagonCluster"/>
    <dgm:cxn modelId="{9C0E9B3B-5DAE-44BF-93F3-14446BE6A6F6}" type="presParOf" srcId="{4F337188-A91B-44C7-982C-6CFC3339403A}" destId="{1277869E-1DD5-46A9-B784-785CFDDAE589}" srcOrd="0" destOrd="0" presId="urn:microsoft.com/office/officeart/2008/layout/HexagonCluster"/>
    <dgm:cxn modelId="{4A6897BD-134A-48E1-B1FC-0FA2A9FF08AD}" type="presParOf" srcId="{23ACC3E7-6594-4B46-B5F0-058082312944}" destId="{BA72FDF3-F749-45A1-89A1-8B9E702A1E16}" srcOrd="5" destOrd="0" presId="urn:microsoft.com/office/officeart/2008/layout/HexagonCluster"/>
    <dgm:cxn modelId="{FFFEFDCE-FB18-4701-A074-4761B15359DF}" type="presParOf" srcId="{BA72FDF3-F749-45A1-89A1-8B9E702A1E16}" destId="{A0922FBB-0B4C-46C8-A5C3-C85AAF3D3530}" srcOrd="0" destOrd="0" presId="urn:microsoft.com/office/officeart/2008/layout/HexagonCluster"/>
    <dgm:cxn modelId="{FCFADD63-3A37-4E12-B83A-4DCB288F59C1}" type="presParOf" srcId="{23ACC3E7-6594-4B46-B5F0-058082312944}" destId="{D99145F5-0EAA-47F3-85A7-4DBF858E413C}" srcOrd="6" destOrd="0" presId="urn:microsoft.com/office/officeart/2008/layout/HexagonCluster"/>
    <dgm:cxn modelId="{25CE4C0D-0F8F-4F74-96E9-7EBAA211D07D}" type="presParOf" srcId="{D99145F5-0EAA-47F3-85A7-4DBF858E413C}" destId="{DCCE5FD2-3FCB-49D4-B7BE-C9825F7B3DFC}" srcOrd="0" destOrd="0" presId="urn:microsoft.com/office/officeart/2008/layout/HexagonCluster"/>
    <dgm:cxn modelId="{E3352E46-F5DE-42F7-9790-6623108D42C8}" type="presParOf" srcId="{23ACC3E7-6594-4B46-B5F0-058082312944}" destId="{AB7C581B-2072-4A15-97B7-02EE73AC5D5C}" srcOrd="7" destOrd="0" presId="urn:microsoft.com/office/officeart/2008/layout/HexagonCluster"/>
    <dgm:cxn modelId="{3EC4DC10-A6E3-424A-B7CF-2B57A2409728}" type="presParOf" srcId="{AB7C581B-2072-4A15-97B7-02EE73AC5D5C}" destId="{347FE0C5-CEAF-4E18-B680-8DACB32B4731}" srcOrd="0" destOrd="0" presId="urn:microsoft.com/office/officeart/2008/layout/HexagonCluster"/>
    <dgm:cxn modelId="{516B0832-0BF8-42B6-9A9A-DA8F03E48305}" type="presParOf" srcId="{23ACC3E7-6594-4B46-B5F0-058082312944}" destId="{77AE3EC5-990A-4F53-9A40-2A240AC41334}" srcOrd="8" destOrd="0" presId="urn:microsoft.com/office/officeart/2008/layout/HexagonCluster"/>
    <dgm:cxn modelId="{5B96DBCB-5D26-402F-8BB3-4AA4D39BA4CF}" type="presParOf" srcId="{77AE3EC5-990A-4F53-9A40-2A240AC41334}" destId="{22F54F79-EC59-4D4C-A060-DCB64EB15CF1}" srcOrd="0" destOrd="0" presId="urn:microsoft.com/office/officeart/2008/layout/HexagonCluster"/>
    <dgm:cxn modelId="{19A84F63-E8F7-4C5D-90A8-BE2544C44BB1}" type="presParOf" srcId="{23ACC3E7-6594-4B46-B5F0-058082312944}" destId="{D7C5DE12-2EC3-41F4-A1BE-327D5BD831A4}" srcOrd="9" destOrd="0" presId="urn:microsoft.com/office/officeart/2008/layout/HexagonCluster"/>
    <dgm:cxn modelId="{93E7EC67-2E7E-4823-B075-9517EA9D226B}" type="presParOf" srcId="{D7C5DE12-2EC3-41F4-A1BE-327D5BD831A4}" destId="{71B49B8E-89AA-459F-843E-0F0BD81220AA}" srcOrd="0" destOrd="0" presId="urn:microsoft.com/office/officeart/2008/layout/HexagonCluster"/>
    <dgm:cxn modelId="{EDE148F6-DF93-4F3E-87ED-F3B9DCCB34F6}" type="presParOf" srcId="{23ACC3E7-6594-4B46-B5F0-058082312944}" destId="{97E14E07-BCFC-43F2-8338-56119910DF91}" srcOrd="10" destOrd="0" presId="urn:microsoft.com/office/officeart/2008/layout/HexagonCluster"/>
    <dgm:cxn modelId="{757D70A7-D270-4F9C-A547-56C7ACED9D64}" type="presParOf" srcId="{97E14E07-BCFC-43F2-8338-56119910DF91}" destId="{531F8B32-7B2C-4FFD-A1B3-B57261770778}" srcOrd="0" destOrd="0" presId="urn:microsoft.com/office/officeart/2008/layout/HexagonCluster"/>
    <dgm:cxn modelId="{F5E6D88D-6872-422F-89D5-C7C522AA93B4}" type="presParOf" srcId="{23ACC3E7-6594-4B46-B5F0-058082312944}" destId="{7C9F28EF-6E01-4D21-A1E4-179DD6E8CB55}" srcOrd="11" destOrd="0" presId="urn:microsoft.com/office/officeart/2008/layout/HexagonCluster"/>
    <dgm:cxn modelId="{21883D7E-48E5-4425-8C60-FF5BA5CE55BC}" type="presParOf" srcId="{7C9F28EF-6E01-4D21-A1E4-179DD6E8CB55}" destId="{A9D529A3-7D63-4EE1-AC3A-1CB41C3DD7E4}" srcOrd="0" destOrd="0" presId="urn:microsoft.com/office/officeart/2008/layout/HexagonCluster"/>
    <dgm:cxn modelId="{079C758B-7AE0-4E70-8505-CA52DDB35177}" type="presParOf" srcId="{23ACC3E7-6594-4B46-B5F0-058082312944}" destId="{D5F22D77-34C6-41AB-A8DD-0E4647BE0FDD}" srcOrd="12" destOrd="0" presId="urn:microsoft.com/office/officeart/2008/layout/HexagonCluster"/>
    <dgm:cxn modelId="{B0C974EA-2547-4075-91DB-9CAAFE7E189C}" type="presParOf" srcId="{D5F22D77-34C6-41AB-A8DD-0E4647BE0FDD}" destId="{7FB87CE9-AAE4-4FD4-B04D-3807386147A0}" srcOrd="0" destOrd="0" presId="urn:microsoft.com/office/officeart/2008/layout/HexagonCluster"/>
    <dgm:cxn modelId="{679AE6C3-10F9-4478-AC46-1E79453096F0}" type="presParOf" srcId="{23ACC3E7-6594-4B46-B5F0-058082312944}" destId="{F1B26025-BFCA-49CC-904B-6B85355E62E5}" srcOrd="13" destOrd="0" presId="urn:microsoft.com/office/officeart/2008/layout/HexagonCluster"/>
    <dgm:cxn modelId="{67068E04-4A6A-47AD-AE9B-0524A25CCE91}" type="presParOf" srcId="{F1B26025-BFCA-49CC-904B-6B85355E62E5}" destId="{3A9E7B20-6127-44DC-9007-1E9215835B02}" srcOrd="0" destOrd="0" presId="urn:microsoft.com/office/officeart/2008/layout/HexagonCluster"/>
    <dgm:cxn modelId="{8959CE10-317D-498D-9DAD-ECA0F2983900}" type="presParOf" srcId="{23ACC3E7-6594-4B46-B5F0-058082312944}" destId="{FA69F7EE-76D5-4E3A-85FA-F73C3CC815EB}" srcOrd="14" destOrd="0" presId="urn:microsoft.com/office/officeart/2008/layout/HexagonCluster"/>
    <dgm:cxn modelId="{7C68B80C-CD65-4355-9101-F66DA8A993D7}" type="presParOf" srcId="{FA69F7EE-76D5-4E3A-85FA-F73C3CC815EB}" destId="{2652C196-4C6E-4385-9C1E-E515B66BE057}" srcOrd="0" destOrd="0" presId="urn:microsoft.com/office/officeart/2008/layout/HexagonCluster"/>
    <dgm:cxn modelId="{70312845-9067-47EA-85AD-A77FDB2E0FBF}" type="presParOf" srcId="{23ACC3E7-6594-4B46-B5F0-058082312944}" destId="{C82637DA-7CE0-40F8-9B96-431760BBC12C}" srcOrd="15" destOrd="0" presId="urn:microsoft.com/office/officeart/2008/layout/HexagonCluster"/>
    <dgm:cxn modelId="{AEECFD88-2565-495D-AA1D-0F47B6C762EC}" type="presParOf" srcId="{C82637DA-7CE0-40F8-9B96-431760BBC12C}"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Habilitación y Complejización de camas</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700492AA-7839-4D4F-A229-29B0272C8579}">
      <dgm:prSet phldrT="[Texto]"/>
      <dgm:spPr/>
      <dgm:t>
        <a:bodyPr/>
        <a:lstStyle/>
        <a:p>
          <a:r>
            <a:rPr lang="es-CL" dirty="0"/>
            <a:t>Hospitalización Domiciliaria</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t>
        <a:bodyPr/>
        <a:lstStyle/>
        <a:p>
          <a:endParaRPr lang="es-CL"/>
        </a:p>
      </dgm:t>
    </dgm:pt>
    <dgm:pt modelId="{2472F4C2-1F74-4CD7-8E33-78582B20687E}">
      <dgm:prSet phldrT="[Texto]"/>
      <dgm:spPr/>
      <dgm:t>
        <a:bodyPr/>
        <a:lstStyle/>
        <a:p>
          <a:r>
            <a:rPr lang="es-CL" dirty="0"/>
            <a:t>Refuerzo en Gestión de camas y Gestión de egresos</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Refuerzo en UEH</a:t>
          </a:r>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B554A04D-825A-472E-BB1A-4681C3266995}">
      <dgm:prSet phldrT="[Texto]"/>
      <dgm:spPr/>
      <dgm:t>
        <a:bodyPr/>
        <a:lstStyle/>
        <a:p>
          <a:r>
            <a:rPr lang="es-CL" dirty="0"/>
            <a:t>Laboratorios Clínicos de Vigilancia</a:t>
          </a:r>
        </a:p>
      </dgm:t>
    </dgm:pt>
    <dgm:pt modelId="{03C037A1-9EBC-455D-9139-4ABDC5E3B502}" type="parTrans" cxnId="{A4B1A08C-C729-4684-8D8B-83D51D40500C}">
      <dgm:prSet/>
      <dgm:spPr/>
      <dgm:t>
        <a:bodyPr/>
        <a:lstStyle/>
        <a:p>
          <a:endParaRPr lang="es-CL"/>
        </a:p>
      </dgm:t>
    </dgm:pt>
    <dgm:pt modelId="{1F28ECCD-3723-4845-B6B1-741397F3DDDB}" type="sibTrans" cxnId="{A4B1A08C-C729-4684-8D8B-83D51D40500C}">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t>
        <a:bodyPr/>
        <a:lstStyle/>
        <a:p>
          <a:endParaRPr lang="es-CL"/>
        </a:p>
      </dgm:t>
    </dgm:pt>
    <dgm:pt modelId="{29CC2646-BB65-4141-8B82-BA96B371FB91}">
      <dgm:prSet phldrT="[Texto]"/>
      <dgm:spPr/>
      <dgm:t>
        <a:bodyPr/>
        <a:lstStyle/>
        <a:p>
          <a:r>
            <a:rPr lang="es-CL" dirty="0"/>
            <a:t>Orientadores en salas de UEH</a:t>
          </a:r>
        </a:p>
      </dgm:t>
    </dgm:pt>
    <dgm:pt modelId="{3268A3E1-3DC1-46B3-9E8A-D0630A171EE5}" type="parTrans" cxnId="{54F7C7FD-7462-440A-A659-B31CDEAC679B}">
      <dgm:prSet/>
      <dgm:spPr/>
      <dgm:t>
        <a:bodyPr/>
        <a:lstStyle/>
        <a:p>
          <a:endParaRPr lang="es-CL"/>
        </a:p>
      </dgm:t>
    </dgm:pt>
    <dgm:pt modelId="{481EF4E2-CB90-461D-B662-5B2CD74BCEDB}" type="sibTrans" cxnId="{54F7C7FD-7462-440A-A659-B31CDEAC679B}">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E173C822-18B2-4E1C-BE68-B96F7FBB7CC1}">
      <dgm:prSet phldrT="[Texto]"/>
      <dgm:spPr/>
      <dgm:t>
        <a:bodyPr/>
        <a:lstStyle/>
        <a:p>
          <a:r>
            <a:rPr lang="es-CL" dirty="0"/>
            <a:t>Centros de Alertas Temprana SAMU</a:t>
          </a:r>
        </a:p>
      </dgm:t>
    </dgm:pt>
    <dgm:pt modelId="{3A86286D-A5CA-4FE5-9E25-CC4D3710FA68}" type="parTrans" cxnId="{C12DE0A8-1B7A-40F5-8080-398D67FD9372}">
      <dgm:prSet/>
      <dgm:spPr/>
      <dgm:t>
        <a:bodyPr/>
        <a:lstStyle/>
        <a:p>
          <a:endParaRPr lang="es-CL"/>
        </a:p>
      </dgm:t>
    </dgm:pt>
    <dgm:pt modelId="{0780E0A8-35C8-4924-B749-D6C7800B2CC8}" type="sibTrans" cxnId="{C12DE0A8-1B7A-40F5-8080-398D67FD937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65644618-91A5-4EEC-8C90-44D130B99251}">
      <dgm:prSet phldrT="[Texto]"/>
      <dgm:spPr/>
      <dgm:t>
        <a:bodyPr/>
        <a:lstStyle/>
        <a:p>
          <a:r>
            <a:rPr lang="es-CL" dirty="0"/>
            <a:t>Gestión Fármacos</a:t>
          </a:r>
        </a:p>
      </dgm:t>
    </dgm:pt>
    <dgm:pt modelId="{B0E75309-368D-4570-BA55-1223FFF7FEB2}" type="parTrans" cxnId="{3B7CC82D-BDD6-44FD-BD4B-691463CC3225}">
      <dgm:prSet/>
      <dgm:spPr/>
      <dgm:t>
        <a:bodyPr/>
        <a:lstStyle/>
        <a:p>
          <a:endParaRPr lang="es-CL"/>
        </a:p>
      </dgm:t>
    </dgm:pt>
    <dgm:pt modelId="{84C57275-969B-46D4-87C5-49C73F38C915}" type="sibTrans" cxnId="{3B7CC82D-BDD6-44FD-BD4B-691463CC3225}">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1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8"/>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16"/>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8">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16"/>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8"/>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16"/>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8">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16"/>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8"/>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16"/>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8">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16"/>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8"/>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16"/>
      <dgm:spPr/>
    </dgm:pt>
    <dgm:pt modelId="{A84D1D26-8201-4636-A9C2-C9C03B3DFD0A}" type="pres">
      <dgm:prSet presAssocID="{B554A04D-825A-472E-BB1A-4681C3266995}" presName="text5" presStyleCnt="0"/>
      <dgm:spPr/>
    </dgm:pt>
    <dgm:pt modelId="{012C7F6C-F3E3-49B7-AEEC-4FA444FE5CED}" type="pres">
      <dgm:prSet presAssocID="{B554A04D-825A-472E-BB1A-4681C3266995}" presName="textRepeatNode" presStyleLbl="alignNode1" presStyleIdx="4" presStyleCnt="8">
        <dgm:presLayoutVars>
          <dgm:chMax val="0"/>
          <dgm:chPref val="0"/>
          <dgm:bulletEnabled val="1"/>
        </dgm:presLayoutVars>
      </dgm:prSet>
      <dgm:spPr/>
      <dgm:t>
        <a:bodyPr/>
        <a:lstStyle/>
        <a:p>
          <a:endParaRPr lang="es-CL"/>
        </a:p>
      </dgm:t>
    </dgm:pt>
    <dgm:pt modelId="{EE3F300D-BBB6-44C8-8A0C-830ED5F52FDF}" type="pres">
      <dgm:prSet presAssocID="{B554A04D-825A-472E-BB1A-4681C3266995}" presName="textaccent5" presStyleCnt="0"/>
      <dgm:spPr/>
    </dgm:pt>
    <dgm:pt modelId="{5FAA8DD5-DE5E-421D-B8DB-B376FD1757D2}" type="pres">
      <dgm:prSet presAssocID="{B554A04D-825A-472E-BB1A-4681C3266995}" presName="accentRepeatNode" presStyleLbl="solidAlignAcc1" presStyleIdx="8" presStyleCnt="16"/>
      <dgm:spPr/>
    </dgm:pt>
    <dgm:pt modelId="{7C90BA5E-F9D7-4A4E-8928-35B79EAC0897}" type="pres">
      <dgm:prSet presAssocID="{1F28ECCD-3723-4845-B6B1-741397F3DDDB}" presName="image5" presStyleCnt="0"/>
      <dgm:spPr/>
    </dgm:pt>
    <dgm:pt modelId="{8297F38F-1909-4F6C-ACD6-017E29591978}" type="pres">
      <dgm:prSet presAssocID="{1F28ECCD-3723-4845-B6B1-741397F3DDDB}" presName="imageRepeatNode" presStyleLbl="alignAcc1" presStyleIdx="4" presStyleCnt="8"/>
      <dgm:spPr/>
      <dgm:t>
        <a:bodyPr/>
        <a:lstStyle/>
        <a:p>
          <a:endParaRPr lang="es-CL"/>
        </a:p>
      </dgm:t>
    </dgm:pt>
    <dgm:pt modelId="{C0703297-D6DE-4C21-BA7E-2D91C21286B3}" type="pres">
      <dgm:prSet presAssocID="{1F28ECCD-3723-4845-B6B1-741397F3DDDB}" presName="imageaccent5" presStyleCnt="0"/>
      <dgm:spPr/>
    </dgm:pt>
    <dgm:pt modelId="{A01041F1-564A-4F7F-A56C-6ACBAB6D04FC}" type="pres">
      <dgm:prSet presAssocID="{1F28ECCD-3723-4845-B6B1-741397F3DDDB}" presName="accentRepeatNode" presStyleLbl="solidAlignAcc1" presStyleIdx="9" presStyleCnt="16"/>
      <dgm:spPr/>
    </dgm:pt>
    <dgm:pt modelId="{E9DDC5AB-9BD9-4DB5-9662-2714D8FD1866}" type="pres">
      <dgm:prSet presAssocID="{29CC2646-BB65-4141-8B82-BA96B371FB91}" presName="text6" presStyleCnt="0"/>
      <dgm:spPr/>
    </dgm:pt>
    <dgm:pt modelId="{D01ACF7C-1380-41B5-A468-A15C1F014B7F}" type="pres">
      <dgm:prSet presAssocID="{29CC2646-BB65-4141-8B82-BA96B371FB91}" presName="textRepeatNode" presStyleLbl="alignNode1" presStyleIdx="5" presStyleCnt="8">
        <dgm:presLayoutVars>
          <dgm:chMax val="0"/>
          <dgm:chPref val="0"/>
          <dgm:bulletEnabled val="1"/>
        </dgm:presLayoutVars>
      </dgm:prSet>
      <dgm:spPr/>
      <dgm:t>
        <a:bodyPr/>
        <a:lstStyle/>
        <a:p>
          <a:endParaRPr lang="es-CL"/>
        </a:p>
      </dgm:t>
    </dgm:pt>
    <dgm:pt modelId="{9A1C1365-AA2B-4FCD-8F98-FB7D48473D6C}" type="pres">
      <dgm:prSet presAssocID="{29CC2646-BB65-4141-8B82-BA96B371FB91}" presName="textaccent6" presStyleCnt="0"/>
      <dgm:spPr/>
    </dgm:pt>
    <dgm:pt modelId="{CE339194-EAC4-4164-B5B1-C0567F63A0A9}" type="pres">
      <dgm:prSet presAssocID="{29CC2646-BB65-4141-8B82-BA96B371FB91}" presName="accentRepeatNode" presStyleLbl="solidAlignAcc1" presStyleIdx="10" presStyleCnt="16"/>
      <dgm:spPr/>
    </dgm:pt>
    <dgm:pt modelId="{79877CB0-FD2E-4600-BD66-944A97653D5B}" type="pres">
      <dgm:prSet presAssocID="{481EF4E2-CB90-461D-B662-5B2CD74BCEDB}" presName="image6" presStyleCnt="0"/>
      <dgm:spPr/>
    </dgm:pt>
    <dgm:pt modelId="{E9E04591-5102-4223-B41B-BED57E0B34CF}" type="pres">
      <dgm:prSet presAssocID="{481EF4E2-CB90-461D-B662-5B2CD74BCEDB}" presName="imageRepeatNode" presStyleLbl="alignAcc1" presStyleIdx="5" presStyleCnt="8"/>
      <dgm:spPr/>
      <dgm:t>
        <a:bodyPr/>
        <a:lstStyle/>
        <a:p>
          <a:endParaRPr lang="es-CL"/>
        </a:p>
      </dgm:t>
    </dgm:pt>
    <dgm:pt modelId="{25D9D061-9AF9-4770-84B5-C9663443CB88}" type="pres">
      <dgm:prSet presAssocID="{481EF4E2-CB90-461D-B662-5B2CD74BCEDB}" presName="imageaccent6" presStyleCnt="0"/>
      <dgm:spPr/>
    </dgm:pt>
    <dgm:pt modelId="{6061EC18-26AE-4789-8C8D-8CA54A93424D}" type="pres">
      <dgm:prSet presAssocID="{481EF4E2-CB90-461D-B662-5B2CD74BCEDB}" presName="accentRepeatNode" presStyleLbl="solidAlignAcc1" presStyleIdx="11" presStyleCnt="16"/>
      <dgm:spPr/>
    </dgm:pt>
    <dgm:pt modelId="{81934E86-4787-4B5F-8B68-3E94EA69D235}" type="pres">
      <dgm:prSet presAssocID="{E173C822-18B2-4E1C-BE68-B96F7FBB7CC1}" presName="text7" presStyleCnt="0"/>
      <dgm:spPr/>
    </dgm:pt>
    <dgm:pt modelId="{C258B2F5-F680-4565-8A20-2D1E1927B6CC}" type="pres">
      <dgm:prSet presAssocID="{E173C822-18B2-4E1C-BE68-B96F7FBB7CC1}" presName="textRepeatNode" presStyleLbl="alignNode1" presStyleIdx="6" presStyleCnt="8">
        <dgm:presLayoutVars>
          <dgm:chMax val="0"/>
          <dgm:chPref val="0"/>
          <dgm:bulletEnabled val="1"/>
        </dgm:presLayoutVars>
      </dgm:prSet>
      <dgm:spPr/>
      <dgm:t>
        <a:bodyPr/>
        <a:lstStyle/>
        <a:p>
          <a:endParaRPr lang="es-CL"/>
        </a:p>
      </dgm:t>
    </dgm:pt>
    <dgm:pt modelId="{215F548B-9988-4EFA-9B7D-F8687103AE7C}" type="pres">
      <dgm:prSet presAssocID="{E173C822-18B2-4E1C-BE68-B96F7FBB7CC1}" presName="textaccent7" presStyleCnt="0"/>
      <dgm:spPr/>
    </dgm:pt>
    <dgm:pt modelId="{C0A606F0-5059-4641-9655-C4F0431B2C32}" type="pres">
      <dgm:prSet presAssocID="{E173C822-18B2-4E1C-BE68-B96F7FBB7CC1}" presName="accentRepeatNode" presStyleLbl="solidAlignAcc1" presStyleIdx="12" presStyleCnt="16"/>
      <dgm:spPr/>
    </dgm:pt>
    <dgm:pt modelId="{839FB8CE-075A-4665-9A4D-9F91CC1B2B20}" type="pres">
      <dgm:prSet presAssocID="{0780E0A8-35C8-4924-B749-D6C7800B2CC8}" presName="image7" presStyleCnt="0"/>
      <dgm:spPr/>
    </dgm:pt>
    <dgm:pt modelId="{601959BE-C72A-4DA7-A12C-C98F4C0F2405}" type="pres">
      <dgm:prSet presAssocID="{0780E0A8-35C8-4924-B749-D6C7800B2CC8}" presName="imageRepeatNode" presStyleLbl="alignAcc1" presStyleIdx="6" presStyleCnt="8"/>
      <dgm:spPr/>
      <dgm:t>
        <a:bodyPr/>
        <a:lstStyle/>
        <a:p>
          <a:endParaRPr lang="es-CL"/>
        </a:p>
      </dgm:t>
    </dgm:pt>
    <dgm:pt modelId="{AD6F96EC-874E-4A6B-8C21-B526C522B431}" type="pres">
      <dgm:prSet presAssocID="{0780E0A8-35C8-4924-B749-D6C7800B2CC8}" presName="imageaccent7" presStyleCnt="0"/>
      <dgm:spPr/>
    </dgm:pt>
    <dgm:pt modelId="{40B5A769-1C61-4B1C-B88B-BA6430FBBCB2}" type="pres">
      <dgm:prSet presAssocID="{0780E0A8-35C8-4924-B749-D6C7800B2CC8}" presName="accentRepeatNode" presStyleLbl="solidAlignAcc1" presStyleIdx="13" presStyleCnt="16"/>
      <dgm:spPr/>
    </dgm:pt>
    <dgm:pt modelId="{2AFEE2BF-B60F-478B-8C7F-44B49547F3C1}" type="pres">
      <dgm:prSet presAssocID="{65644618-91A5-4EEC-8C90-44D130B99251}" presName="text8" presStyleCnt="0"/>
      <dgm:spPr/>
    </dgm:pt>
    <dgm:pt modelId="{A86804E4-22B2-4E3B-9348-6377537548FE}" type="pres">
      <dgm:prSet presAssocID="{65644618-91A5-4EEC-8C90-44D130B99251}" presName="textRepeatNode" presStyleLbl="alignNode1" presStyleIdx="7" presStyleCnt="8">
        <dgm:presLayoutVars>
          <dgm:chMax val="0"/>
          <dgm:chPref val="0"/>
          <dgm:bulletEnabled val="1"/>
        </dgm:presLayoutVars>
      </dgm:prSet>
      <dgm:spPr/>
      <dgm:t>
        <a:bodyPr/>
        <a:lstStyle/>
        <a:p>
          <a:endParaRPr lang="es-CL"/>
        </a:p>
      </dgm:t>
    </dgm:pt>
    <dgm:pt modelId="{21D5ED68-792F-4327-835E-83D97585B460}" type="pres">
      <dgm:prSet presAssocID="{65644618-91A5-4EEC-8C90-44D130B99251}" presName="textaccent8" presStyleCnt="0"/>
      <dgm:spPr/>
    </dgm:pt>
    <dgm:pt modelId="{E93D9CC8-7D9D-4796-9FAB-083C2563D580}" type="pres">
      <dgm:prSet presAssocID="{65644618-91A5-4EEC-8C90-44D130B99251}" presName="accentRepeatNode" presStyleLbl="solidAlignAcc1" presStyleIdx="14" presStyleCnt="16"/>
      <dgm:spPr/>
    </dgm:pt>
    <dgm:pt modelId="{F9929FAA-86A7-4A69-A4E5-A3B4FD497548}" type="pres">
      <dgm:prSet presAssocID="{84C57275-969B-46D4-87C5-49C73F38C915}" presName="image8" presStyleCnt="0"/>
      <dgm:spPr/>
    </dgm:pt>
    <dgm:pt modelId="{414E8FEB-CED5-450A-94FE-5CEF11394175}" type="pres">
      <dgm:prSet presAssocID="{84C57275-969B-46D4-87C5-49C73F38C915}" presName="imageRepeatNode" presStyleLbl="alignAcc1" presStyleIdx="7" presStyleCnt="8"/>
      <dgm:spPr/>
      <dgm:t>
        <a:bodyPr/>
        <a:lstStyle/>
        <a:p>
          <a:endParaRPr lang="es-CL"/>
        </a:p>
      </dgm:t>
    </dgm:pt>
    <dgm:pt modelId="{19FD949C-FE42-4AFF-BFE5-40D8A50EEE67}" type="pres">
      <dgm:prSet presAssocID="{84C57275-969B-46D4-87C5-49C73F38C915}" presName="imageaccent8" presStyleCnt="0"/>
      <dgm:spPr/>
    </dgm:pt>
    <dgm:pt modelId="{A4B1A0AA-6C68-4D1D-ACB0-C62B2F1A5ED4}" type="pres">
      <dgm:prSet presAssocID="{84C57275-969B-46D4-87C5-49C73F38C915}" presName="accentRepeatNode" presStyleLbl="solidAlignAcc1" presStyleIdx="15" presStyleCnt="16"/>
      <dgm:spPr/>
    </dgm:pt>
  </dgm:ptLst>
  <dgm:cxnLst>
    <dgm:cxn modelId="{028946E8-50A6-40EE-973C-862CEB0820EA}" type="presOf" srcId="{2472F4C2-1F74-4CD7-8E33-78582B20687E}" destId="{7FB87CE9-AAE4-4FD4-B04D-3807386147A0}" srcOrd="0" destOrd="0" presId="urn:microsoft.com/office/officeart/2008/layout/HexagonCluster"/>
    <dgm:cxn modelId="{54F7C7FD-7462-440A-A659-B31CDEAC679B}" srcId="{92FE7BF5-2510-458E-898A-D9F24F8C66BA}" destId="{29CC2646-BB65-4141-8B82-BA96B371FB91}" srcOrd="5" destOrd="0" parTransId="{3268A3E1-3DC1-46B3-9E8A-D0630A171EE5}" sibTransId="{481EF4E2-CB90-461D-B662-5B2CD74BCEDB}"/>
    <dgm:cxn modelId="{549FE67A-24CF-4F6C-83DB-6A523AD1E1D0}" type="presOf" srcId="{3916DD51-C9F9-4E6D-986C-98257E868938}" destId="{1277869E-1DD5-46A9-B784-785CFDDAE589}" srcOrd="0" destOrd="0" presId="urn:microsoft.com/office/officeart/2008/layout/HexagonCluster"/>
    <dgm:cxn modelId="{0B490085-3C3D-478B-937D-C2FF2DF9F519}" type="presOf" srcId="{C698958F-E6FB-4896-84B7-147B1FE37F34}" destId="{2652C196-4C6E-4385-9C1E-E515B66BE057}" srcOrd="0" destOrd="0" presId="urn:microsoft.com/office/officeart/2008/layout/HexagonCluster"/>
    <dgm:cxn modelId="{E948F449-4E9E-4BA7-897B-279EACC9A57A}" type="presOf" srcId="{0281E648-492A-4C26-9666-8B9DAD597F26}" destId="{531F8B32-7B2C-4FFD-A1B3-B57261770778}" srcOrd="0" destOrd="0" presId="urn:microsoft.com/office/officeart/2008/layout/HexagonCluster"/>
    <dgm:cxn modelId="{6D0E6C8A-CE79-460E-BCF7-A4E84B5EE31B}" type="presOf" srcId="{D3E4FAFB-1E5E-4CF5-AF45-F68CA34AFBC2}" destId="{8469F3EF-046E-433B-AAA4-0EBF5223DB10}" srcOrd="0" destOrd="0" presId="urn:microsoft.com/office/officeart/2008/layout/HexagonCluster"/>
    <dgm:cxn modelId="{E2BCBDCF-D815-488B-96FB-6D6D6CD5282D}" type="presOf" srcId="{29CC2646-BB65-4141-8B82-BA96B371FB91}" destId="{D01ACF7C-1380-41B5-A468-A15C1F014B7F}" srcOrd="0" destOrd="0" presId="urn:microsoft.com/office/officeart/2008/layout/HexagonCluster"/>
    <dgm:cxn modelId="{6EE84451-F78B-4C03-8E34-0FF5F84EE728}" type="presOf" srcId="{E173C822-18B2-4E1C-BE68-B96F7FBB7CC1}" destId="{C258B2F5-F680-4565-8A20-2D1E1927B6CC}" srcOrd="0" destOrd="0" presId="urn:microsoft.com/office/officeart/2008/layout/HexagonCluster"/>
    <dgm:cxn modelId="{3B7CC82D-BDD6-44FD-BD4B-691463CC3225}" srcId="{92FE7BF5-2510-458E-898A-D9F24F8C66BA}" destId="{65644618-91A5-4EEC-8C90-44D130B99251}" srcOrd="7" destOrd="0" parTransId="{B0E75309-368D-4570-BA55-1223FFF7FEB2}" sibTransId="{84C57275-969B-46D4-87C5-49C73F38C915}"/>
    <dgm:cxn modelId="{842B933E-9B89-4397-A6CF-A607465F54D3}" srcId="{92FE7BF5-2510-458E-898A-D9F24F8C66BA}" destId="{2472F4C2-1F74-4CD7-8E33-78582B20687E}" srcOrd="3" destOrd="0" parTransId="{18523DEB-94CD-4B1A-BB80-15D20929783C}" sibTransId="{C698958F-E6FB-4896-84B7-147B1FE37F34}"/>
    <dgm:cxn modelId="{505A7926-BB7D-49B1-BCAA-06FEEC688182}" type="presOf" srcId="{700492AA-7839-4D4F-A229-29B0272C8579}" destId="{22F54F79-EC59-4D4C-A060-DCB64EB15CF1}" srcOrd="0" destOrd="0" presId="urn:microsoft.com/office/officeart/2008/layout/HexagonCluster"/>
    <dgm:cxn modelId="{A4B1A08C-C729-4684-8D8B-83D51D40500C}" srcId="{92FE7BF5-2510-458E-898A-D9F24F8C66BA}" destId="{B554A04D-825A-472E-BB1A-4681C3266995}" srcOrd="4" destOrd="0" parTransId="{03C037A1-9EBC-455D-9139-4ABDC5E3B502}" sibTransId="{1F28ECCD-3723-4845-B6B1-741397F3DDDB}"/>
    <dgm:cxn modelId="{FAF53E29-F515-400F-A2E9-B767633A6F71}" type="presOf" srcId="{D81B98BE-C26A-4C56-9099-12B9CBFCA862}" destId="{DCCE5FD2-3FCB-49D4-B7BE-C9825F7B3DFC}" srcOrd="0" destOrd="0" presId="urn:microsoft.com/office/officeart/2008/layout/HexagonCluster"/>
    <dgm:cxn modelId="{1B08DA70-1E1E-473E-B648-04FB412901B8}" type="presOf" srcId="{84C57275-969B-46D4-87C5-49C73F38C915}" destId="{414E8FEB-CED5-450A-94FE-5CEF11394175}" srcOrd="0" destOrd="0" presId="urn:microsoft.com/office/officeart/2008/layout/HexagonCluster"/>
    <dgm:cxn modelId="{9EDE9DE8-1D85-4BBC-8BB6-EDAB52FF7113}" type="presOf" srcId="{B554A04D-825A-472E-BB1A-4681C3266995}" destId="{012C7F6C-F3E3-49B7-AEEC-4FA444FE5CED}" srcOrd="0" destOrd="0" presId="urn:microsoft.com/office/officeart/2008/layout/HexagonCluster"/>
    <dgm:cxn modelId="{09796320-4CFD-4EE7-A539-788943E2FB4D}" type="presOf" srcId="{65644618-91A5-4EEC-8C90-44D130B99251}" destId="{A86804E4-22B2-4E3B-9348-6377537548FE}"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12DE0A8-1B7A-40F5-8080-398D67FD9372}" srcId="{92FE7BF5-2510-458E-898A-D9F24F8C66BA}" destId="{E173C822-18B2-4E1C-BE68-B96F7FBB7CC1}" srcOrd="6" destOrd="0" parTransId="{3A86286D-A5CA-4FE5-9E25-CC4D3710FA68}" sibTransId="{0780E0A8-35C8-4924-B749-D6C7800B2CC8}"/>
    <dgm:cxn modelId="{EED3CF7C-83C3-45E4-8996-2F3793443B05}" type="presOf" srcId="{F6B8337C-AA2A-4721-879E-243955754B75}" destId="{D22B91ED-E03D-4E42-B6B8-1C97DD075972}" srcOrd="0" destOrd="0" presId="urn:microsoft.com/office/officeart/2008/layout/HexagonCluster"/>
    <dgm:cxn modelId="{AE99F1FB-88BB-47CC-84CE-8890E673089F}" type="presOf" srcId="{481EF4E2-CB90-461D-B662-5B2CD74BCEDB}" destId="{E9E04591-5102-4223-B41B-BED57E0B34CF}" srcOrd="0" destOrd="0" presId="urn:microsoft.com/office/officeart/2008/layout/HexagonCluster"/>
    <dgm:cxn modelId="{C768A97F-B67A-462A-A533-3ECC711917BC}" srcId="{92FE7BF5-2510-458E-898A-D9F24F8C66BA}" destId="{700492AA-7839-4D4F-A229-29B0272C8579}" srcOrd="2" destOrd="0" parTransId="{D4059EF2-71EA-4639-87DC-D5C93EBADE94}" sibTransId="{0281E648-492A-4C26-9666-8B9DAD597F26}"/>
    <dgm:cxn modelId="{5FB0AD2A-7E00-47F8-BC36-EF2747C1C6E7}" srcId="{92FE7BF5-2510-458E-898A-D9F24F8C66BA}" destId="{3916DD51-C9F9-4E6D-986C-98257E868938}" srcOrd="1" destOrd="0" parTransId="{5D7FE171-969F-4777-8CF8-00D1401F7795}" sibTransId="{D81B98BE-C26A-4C56-9099-12B9CBFCA862}"/>
    <dgm:cxn modelId="{54D6781C-8186-482B-8397-EF609113BA79}" type="presOf" srcId="{92FE7BF5-2510-458E-898A-D9F24F8C66BA}" destId="{23ACC3E7-6594-4B46-B5F0-058082312944}" srcOrd="0" destOrd="0" presId="urn:microsoft.com/office/officeart/2008/layout/HexagonCluster"/>
    <dgm:cxn modelId="{7362CD3E-BF13-4696-ABC9-63FAF576A6B3}" type="presOf" srcId="{0780E0A8-35C8-4924-B749-D6C7800B2CC8}" destId="{601959BE-C72A-4DA7-A12C-C98F4C0F2405}" srcOrd="0" destOrd="0" presId="urn:microsoft.com/office/officeart/2008/layout/HexagonCluster"/>
    <dgm:cxn modelId="{CE937B3A-C445-4AA1-99A6-B546D3398CB4}" type="presOf" srcId="{1F28ECCD-3723-4845-B6B1-741397F3DDDB}" destId="{8297F38F-1909-4F6C-ACD6-017E29591978}" srcOrd="0" destOrd="0" presId="urn:microsoft.com/office/officeart/2008/layout/HexagonCluster"/>
    <dgm:cxn modelId="{34C0BE17-A347-4F48-A264-96681B3462F4}" type="presParOf" srcId="{23ACC3E7-6594-4B46-B5F0-058082312944}" destId="{53C31C2C-C24F-4ECE-A699-9F3C196133CF}" srcOrd="0" destOrd="0" presId="urn:microsoft.com/office/officeart/2008/layout/HexagonCluster"/>
    <dgm:cxn modelId="{B6B62DBD-4ACE-4023-8404-939485A679F3}" type="presParOf" srcId="{53C31C2C-C24F-4ECE-A699-9F3C196133CF}" destId="{8469F3EF-046E-433B-AAA4-0EBF5223DB10}" srcOrd="0" destOrd="0" presId="urn:microsoft.com/office/officeart/2008/layout/HexagonCluster"/>
    <dgm:cxn modelId="{67BF0107-D0ED-442B-9F4A-D1B3959A86D4}" type="presParOf" srcId="{23ACC3E7-6594-4B46-B5F0-058082312944}" destId="{A261ECDF-C7CA-4212-B339-B6C5D1875BE5}" srcOrd="1" destOrd="0" presId="urn:microsoft.com/office/officeart/2008/layout/HexagonCluster"/>
    <dgm:cxn modelId="{ADAAF763-9839-46DB-AA84-43A295D42DA8}" type="presParOf" srcId="{A261ECDF-C7CA-4212-B339-B6C5D1875BE5}" destId="{F2ED6F0D-DBDB-4967-AE5D-72A6E1ED38D3}" srcOrd="0" destOrd="0" presId="urn:microsoft.com/office/officeart/2008/layout/HexagonCluster"/>
    <dgm:cxn modelId="{91EF0CA1-FD83-4062-AEA6-8CA2CEAF1565}" type="presParOf" srcId="{23ACC3E7-6594-4B46-B5F0-058082312944}" destId="{8EA77716-BA0D-4CF2-8FEE-F4216AB0C3DF}" srcOrd="2" destOrd="0" presId="urn:microsoft.com/office/officeart/2008/layout/HexagonCluster"/>
    <dgm:cxn modelId="{372A5588-6096-444B-9166-CF9D0F6DC5F7}" type="presParOf" srcId="{8EA77716-BA0D-4CF2-8FEE-F4216AB0C3DF}" destId="{D22B91ED-E03D-4E42-B6B8-1C97DD075972}" srcOrd="0" destOrd="0" presId="urn:microsoft.com/office/officeart/2008/layout/HexagonCluster"/>
    <dgm:cxn modelId="{481E7526-D159-4D7D-A629-1BAE842C0C63}" type="presParOf" srcId="{23ACC3E7-6594-4B46-B5F0-058082312944}" destId="{C46DF2B5-E408-40CB-B8AE-695E0DBEE392}" srcOrd="3" destOrd="0" presId="urn:microsoft.com/office/officeart/2008/layout/HexagonCluster"/>
    <dgm:cxn modelId="{E3AAB5E3-B353-4D2D-A1A5-1D6310A65879}" type="presParOf" srcId="{C46DF2B5-E408-40CB-B8AE-695E0DBEE392}" destId="{D3EA6D1B-EDF2-45F6-B54A-BC8E1CFED038}" srcOrd="0" destOrd="0" presId="urn:microsoft.com/office/officeart/2008/layout/HexagonCluster"/>
    <dgm:cxn modelId="{6147543E-6240-46FE-B965-31C5247EF5A1}" type="presParOf" srcId="{23ACC3E7-6594-4B46-B5F0-058082312944}" destId="{4F337188-A91B-44C7-982C-6CFC3339403A}" srcOrd="4" destOrd="0" presId="urn:microsoft.com/office/officeart/2008/layout/HexagonCluster"/>
    <dgm:cxn modelId="{C7F19B3B-B668-42E9-8B50-272CB4D592AC}" type="presParOf" srcId="{4F337188-A91B-44C7-982C-6CFC3339403A}" destId="{1277869E-1DD5-46A9-B784-785CFDDAE589}" srcOrd="0" destOrd="0" presId="urn:microsoft.com/office/officeart/2008/layout/HexagonCluster"/>
    <dgm:cxn modelId="{2DED3CD5-886C-469E-8356-CB385A752C9C}" type="presParOf" srcId="{23ACC3E7-6594-4B46-B5F0-058082312944}" destId="{BA72FDF3-F749-45A1-89A1-8B9E702A1E16}" srcOrd="5" destOrd="0" presId="urn:microsoft.com/office/officeart/2008/layout/HexagonCluster"/>
    <dgm:cxn modelId="{47A35DA9-A7A5-4D7E-A1DA-6B32C963F70B}" type="presParOf" srcId="{BA72FDF3-F749-45A1-89A1-8B9E702A1E16}" destId="{A0922FBB-0B4C-46C8-A5C3-C85AAF3D3530}" srcOrd="0" destOrd="0" presId="urn:microsoft.com/office/officeart/2008/layout/HexagonCluster"/>
    <dgm:cxn modelId="{6353648C-98FD-4B30-93D8-364B80BDEFFA}" type="presParOf" srcId="{23ACC3E7-6594-4B46-B5F0-058082312944}" destId="{D99145F5-0EAA-47F3-85A7-4DBF858E413C}" srcOrd="6" destOrd="0" presId="urn:microsoft.com/office/officeart/2008/layout/HexagonCluster"/>
    <dgm:cxn modelId="{74F2736D-44D2-44BD-A03E-39719A7E4765}" type="presParOf" srcId="{D99145F5-0EAA-47F3-85A7-4DBF858E413C}" destId="{DCCE5FD2-3FCB-49D4-B7BE-C9825F7B3DFC}" srcOrd="0" destOrd="0" presId="urn:microsoft.com/office/officeart/2008/layout/HexagonCluster"/>
    <dgm:cxn modelId="{99887BF6-BFE6-4759-B708-ADE108C17B8A}" type="presParOf" srcId="{23ACC3E7-6594-4B46-B5F0-058082312944}" destId="{AB7C581B-2072-4A15-97B7-02EE73AC5D5C}" srcOrd="7" destOrd="0" presId="urn:microsoft.com/office/officeart/2008/layout/HexagonCluster"/>
    <dgm:cxn modelId="{3D7E0A10-0B9A-4B9A-BDA5-5333525ABD37}" type="presParOf" srcId="{AB7C581B-2072-4A15-97B7-02EE73AC5D5C}" destId="{347FE0C5-CEAF-4E18-B680-8DACB32B4731}" srcOrd="0" destOrd="0" presId="urn:microsoft.com/office/officeart/2008/layout/HexagonCluster"/>
    <dgm:cxn modelId="{A12B8AD5-C218-40FE-9F1A-FCE597AF6ED4}" type="presParOf" srcId="{23ACC3E7-6594-4B46-B5F0-058082312944}" destId="{77AE3EC5-990A-4F53-9A40-2A240AC41334}" srcOrd="8" destOrd="0" presId="urn:microsoft.com/office/officeart/2008/layout/HexagonCluster"/>
    <dgm:cxn modelId="{DDE0360A-3234-4B3E-A294-114060698C6C}" type="presParOf" srcId="{77AE3EC5-990A-4F53-9A40-2A240AC41334}" destId="{22F54F79-EC59-4D4C-A060-DCB64EB15CF1}" srcOrd="0" destOrd="0" presId="urn:microsoft.com/office/officeart/2008/layout/HexagonCluster"/>
    <dgm:cxn modelId="{E7998729-8091-4C4D-BF85-92D772D58FE5}" type="presParOf" srcId="{23ACC3E7-6594-4B46-B5F0-058082312944}" destId="{D7C5DE12-2EC3-41F4-A1BE-327D5BD831A4}" srcOrd="9" destOrd="0" presId="urn:microsoft.com/office/officeart/2008/layout/HexagonCluster"/>
    <dgm:cxn modelId="{F1BC8390-F885-4BCA-9297-3BDC345F138C}" type="presParOf" srcId="{D7C5DE12-2EC3-41F4-A1BE-327D5BD831A4}" destId="{71B49B8E-89AA-459F-843E-0F0BD81220AA}" srcOrd="0" destOrd="0" presId="urn:microsoft.com/office/officeart/2008/layout/HexagonCluster"/>
    <dgm:cxn modelId="{69DF21D4-F887-4BDF-9451-05F4F986EDD5}" type="presParOf" srcId="{23ACC3E7-6594-4B46-B5F0-058082312944}" destId="{97E14E07-BCFC-43F2-8338-56119910DF91}" srcOrd="10" destOrd="0" presId="urn:microsoft.com/office/officeart/2008/layout/HexagonCluster"/>
    <dgm:cxn modelId="{98EF99C7-300F-4550-893B-1AF4FCBB78F8}" type="presParOf" srcId="{97E14E07-BCFC-43F2-8338-56119910DF91}" destId="{531F8B32-7B2C-4FFD-A1B3-B57261770778}" srcOrd="0" destOrd="0" presId="urn:microsoft.com/office/officeart/2008/layout/HexagonCluster"/>
    <dgm:cxn modelId="{82221388-A96C-4245-82B8-9CEBFB7342B0}" type="presParOf" srcId="{23ACC3E7-6594-4B46-B5F0-058082312944}" destId="{7C9F28EF-6E01-4D21-A1E4-179DD6E8CB55}" srcOrd="11" destOrd="0" presId="urn:microsoft.com/office/officeart/2008/layout/HexagonCluster"/>
    <dgm:cxn modelId="{8F7F7437-4728-4825-A9A7-AA02B2A307E4}" type="presParOf" srcId="{7C9F28EF-6E01-4D21-A1E4-179DD6E8CB55}" destId="{A9D529A3-7D63-4EE1-AC3A-1CB41C3DD7E4}" srcOrd="0" destOrd="0" presId="urn:microsoft.com/office/officeart/2008/layout/HexagonCluster"/>
    <dgm:cxn modelId="{D09B043D-F1C9-47B2-84EE-1427DFCFCF97}" type="presParOf" srcId="{23ACC3E7-6594-4B46-B5F0-058082312944}" destId="{D5F22D77-34C6-41AB-A8DD-0E4647BE0FDD}" srcOrd="12" destOrd="0" presId="urn:microsoft.com/office/officeart/2008/layout/HexagonCluster"/>
    <dgm:cxn modelId="{5A617603-4C8F-48C5-9B40-F220069FD951}" type="presParOf" srcId="{D5F22D77-34C6-41AB-A8DD-0E4647BE0FDD}" destId="{7FB87CE9-AAE4-4FD4-B04D-3807386147A0}" srcOrd="0" destOrd="0" presId="urn:microsoft.com/office/officeart/2008/layout/HexagonCluster"/>
    <dgm:cxn modelId="{2DBDFF3A-BEF2-49B1-8589-504300633EB0}" type="presParOf" srcId="{23ACC3E7-6594-4B46-B5F0-058082312944}" destId="{F1B26025-BFCA-49CC-904B-6B85355E62E5}" srcOrd="13" destOrd="0" presId="urn:microsoft.com/office/officeart/2008/layout/HexagonCluster"/>
    <dgm:cxn modelId="{B7524DE1-3390-4D2E-824B-9D285BD52B40}" type="presParOf" srcId="{F1B26025-BFCA-49CC-904B-6B85355E62E5}" destId="{3A9E7B20-6127-44DC-9007-1E9215835B02}" srcOrd="0" destOrd="0" presId="urn:microsoft.com/office/officeart/2008/layout/HexagonCluster"/>
    <dgm:cxn modelId="{050106C5-2521-4DE9-ABEC-6744A0A89682}" type="presParOf" srcId="{23ACC3E7-6594-4B46-B5F0-058082312944}" destId="{FA69F7EE-76D5-4E3A-85FA-F73C3CC815EB}" srcOrd="14" destOrd="0" presId="urn:microsoft.com/office/officeart/2008/layout/HexagonCluster"/>
    <dgm:cxn modelId="{2A821B0F-FCFC-47CA-8AA3-5656622860FF}" type="presParOf" srcId="{FA69F7EE-76D5-4E3A-85FA-F73C3CC815EB}" destId="{2652C196-4C6E-4385-9C1E-E515B66BE057}" srcOrd="0" destOrd="0" presId="urn:microsoft.com/office/officeart/2008/layout/HexagonCluster"/>
    <dgm:cxn modelId="{CDAE59CC-ABB0-42F8-9E91-3081101D2993}" type="presParOf" srcId="{23ACC3E7-6594-4B46-B5F0-058082312944}" destId="{C82637DA-7CE0-40F8-9B96-431760BBC12C}" srcOrd="15" destOrd="0" presId="urn:microsoft.com/office/officeart/2008/layout/HexagonCluster"/>
    <dgm:cxn modelId="{82640E2A-D1BA-4AE9-98F1-86C57D0DF041}" type="presParOf" srcId="{C82637DA-7CE0-40F8-9B96-431760BBC12C}" destId="{6A3B02DF-430F-42E0-A598-F860DBA7C1B3}" srcOrd="0" destOrd="0" presId="urn:microsoft.com/office/officeart/2008/layout/HexagonCluster"/>
    <dgm:cxn modelId="{B921A431-944F-43D8-A801-A4087CD60A97}" type="presParOf" srcId="{23ACC3E7-6594-4B46-B5F0-058082312944}" destId="{A84D1D26-8201-4636-A9C2-C9C03B3DFD0A}" srcOrd="16" destOrd="0" presId="urn:microsoft.com/office/officeart/2008/layout/HexagonCluster"/>
    <dgm:cxn modelId="{8DF910A2-A7AB-44BD-AE15-0586778FD535}" type="presParOf" srcId="{A84D1D26-8201-4636-A9C2-C9C03B3DFD0A}" destId="{012C7F6C-F3E3-49B7-AEEC-4FA444FE5CED}" srcOrd="0" destOrd="0" presId="urn:microsoft.com/office/officeart/2008/layout/HexagonCluster"/>
    <dgm:cxn modelId="{836BB2CF-80B4-491F-BBA9-1A17AC20712C}" type="presParOf" srcId="{23ACC3E7-6594-4B46-B5F0-058082312944}" destId="{EE3F300D-BBB6-44C8-8A0C-830ED5F52FDF}" srcOrd="17" destOrd="0" presId="urn:microsoft.com/office/officeart/2008/layout/HexagonCluster"/>
    <dgm:cxn modelId="{1621B168-D032-41F5-A96A-EEA6CB0F6518}" type="presParOf" srcId="{EE3F300D-BBB6-44C8-8A0C-830ED5F52FDF}" destId="{5FAA8DD5-DE5E-421D-B8DB-B376FD1757D2}" srcOrd="0" destOrd="0" presId="urn:microsoft.com/office/officeart/2008/layout/HexagonCluster"/>
    <dgm:cxn modelId="{4316E5B2-2C45-4A44-853E-CFF994055EF4}" type="presParOf" srcId="{23ACC3E7-6594-4B46-B5F0-058082312944}" destId="{7C90BA5E-F9D7-4A4E-8928-35B79EAC0897}" srcOrd="18" destOrd="0" presId="urn:microsoft.com/office/officeart/2008/layout/HexagonCluster"/>
    <dgm:cxn modelId="{61CD50DA-0217-4AAE-9E21-F3A6DDADC4EA}" type="presParOf" srcId="{7C90BA5E-F9D7-4A4E-8928-35B79EAC0897}" destId="{8297F38F-1909-4F6C-ACD6-017E29591978}" srcOrd="0" destOrd="0" presId="urn:microsoft.com/office/officeart/2008/layout/HexagonCluster"/>
    <dgm:cxn modelId="{128FB33F-4B5F-43D1-B4A8-79180C1514D9}" type="presParOf" srcId="{23ACC3E7-6594-4B46-B5F0-058082312944}" destId="{C0703297-D6DE-4C21-BA7E-2D91C21286B3}" srcOrd="19" destOrd="0" presId="urn:microsoft.com/office/officeart/2008/layout/HexagonCluster"/>
    <dgm:cxn modelId="{A21B324E-9AF7-4699-9F3F-3D29733E5F58}" type="presParOf" srcId="{C0703297-D6DE-4C21-BA7E-2D91C21286B3}" destId="{A01041F1-564A-4F7F-A56C-6ACBAB6D04FC}" srcOrd="0" destOrd="0" presId="urn:microsoft.com/office/officeart/2008/layout/HexagonCluster"/>
    <dgm:cxn modelId="{EFF10571-DBAE-4D7A-9142-0B27ABD13CF1}" type="presParOf" srcId="{23ACC3E7-6594-4B46-B5F0-058082312944}" destId="{E9DDC5AB-9BD9-4DB5-9662-2714D8FD1866}" srcOrd="20" destOrd="0" presId="urn:microsoft.com/office/officeart/2008/layout/HexagonCluster"/>
    <dgm:cxn modelId="{E1DD3D5C-241C-43C7-83A0-89ACE5FC0955}" type="presParOf" srcId="{E9DDC5AB-9BD9-4DB5-9662-2714D8FD1866}" destId="{D01ACF7C-1380-41B5-A468-A15C1F014B7F}" srcOrd="0" destOrd="0" presId="urn:microsoft.com/office/officeart/2008/layout/HexagonCluster"/>
    <dgm:cxn modelId="{91B9AB16-D3FB-4701-9CDD-1653C47F188A}" type="presParOf" srcId="{23ACC3E7-6594-4B46-B5F0-058082312944}" destId="{9A1C1365-AA2B-4FCD-8F98-FB7D48473D6C}" srcOrd="21" destOrd="0" presId="urn:microsoft.com/office/officeart/2008/layout/HexagonCluster"/>
    <dgm:cxn modelId="{274F68F9-31BF-484B-86EF-E6545B5403FA}" type="presParOf" srcId="{9A1C1365-AA2B-4FCD-8F98-FB7D48473D6C}" destId="{CE339194-EAC4-4164-B5B1-C0567F63A0A9}" srcOrd="0" destOrd="0" presId="urn:microsoft.com/office/officeart/2008/layout/HexagonCluster"/>
    <dgm:cxn modelId="{ACB77D57-9DC5-4A61-B1F2-FC99F107444B}" type="presParOf" srcId="{23ACC3E7-6594-4B46-B5F0-058082312944}" destId="{79877CB0-FD2E-4600-BD66-944A97653D5B}" srcOrd="22" destOrd="0" presId="urn:microsoft.com/office/officeart/2008/layout/HexagonCluster"/>
    <dgm:cxn modelId="{1CA7E3B8-A293-45AF-9090-DC1958A6C4F8}" type="presParOf" srcId="{79877CB0-FD2E-4600-BD66-944A97653D5B}" destId="{E9E04591-5102-4223-B41B-BED57E0B34CF}" srcOrd="0" destOrd="0" presId="urn:microsoft.com/office/officeart/2008/layout/HexagonCluster"/>
    <dgm:cxn modelId="{CBDCF976-2252-4231-BBD0-B91B36FC9F51}" type="presParOf" srcId="{23ACC3E7-6594-4B46-B5F0-058082312944}" destId="{25D9D061-9AF9-4770-84B5-C9663443CB88}" srcOrd="23" destOrd="0" presId="urn:microsoft.com/office/officeart/2008/layout/HexagonCluster"/>
    <dgm:cxn modelId="{F59558A7-BEEF-4887-B616-B7015D77AA36}" type="presParOf" srcId="{25D9D061-9AF9-4770-84B5-C9663443CB88}" destId="{6061EC18-26AE-4789-8C8D-8CA54A93424D}" srcOrd="0" destOrd="0" presId="urn:microsoft.com/office/officeart/2008/layout/HexagonCluster"/>
    <dgm:cxn modelId="{58E3CF71-E029-465A-A102-8BCC0BB78727}" type="presParOf" srcId="{23ACC3E7-6594-4B46-B5F0-058082312944}" destId="{81934E86-4787-4B5F-8B68-3E94EA69D235}" srcOrd="24" destOrd="0" presId="urn:microsoft.com/office/officeart/2008/layout/HexagonCluster"/>
    <dgm:cxn modelId="{70F123BD-F3E1-4A00-8263-F625EF90E09D}" type="presParOf" srcId="{81934E86-4787-4B5F-8B68-3E94EA69D235}" destId="{C258B2F5-F680-4565-8A20-2D1E1927B6CC}" srcOrd="0" destOrd="0" presId="urn:microsoft.com/office/officeart/2008/layout/HexagonCluster"/>
    <dgm:cxn modelId="{8BDCA4CA-FE08-4B5A-8544-5EF6CF7B8E55}" type="presParOf" srcId="{23ACC3E7-6594-4B46-B5F0-058082312944}" destId="{215F548B-9988-4EFA-9B7D-F8687103AE7C}" srcOrd="25" destOrd="0" presId="urn:microsoft.com/office/officeart/2008/layout/HexagonCluster"/>
    <dgm:cxn modelId="{5A720BE9-9DC2-490D-A825-20A9A3286CA1}" type="presParOf" srcId="{215F548B-9988-4EFA-9B7D-F8687103AE7C}" destId="{C0A606F0-5059-4641-9655-C4F0431B2C32}" srcOrd="0" destOrd="0" presId="urn:microsoft.com/office/officeart/2008/layout/HexagonCluster"/>
    <dgm:cxn modelId="{DD38BBB1-1590-42FF-984C-45738C24FDAE}" type="presParOf" srcId="{23ACC3E7-6594-4B46-B5F0-058082312944}" destId="{839FB8CE-075A-4665-9A4D-9F91CC1B2B20}" srcOrd="26" destOrd="0" presId="urn:microsoft.com/office/officeart/2008/layout/HexagonCluster"/>
    <dgm:cxn modelId="{D7456317-9806-4471-9D97-CDE48C4ED9B7}" type="presParOf" srcId="{839FB8CE-075A-4665-9A4D-9F91CC1B2B20}" destId="{601959BE-C72A-4DA7-A12C-C98F4C0F2405}" srcOrd="0" destOrd="0" presId="urn:microsoft.com/office/officeart/2008/layout/HexagonCluster"/>
    <dgm:cxn modelId="{57DDDDB8-22D0-4C85-8580-24A308A021B0}" type="presParOf" srcId="{23ACC3E7-6594-4B46-B5F0-058082312944}" destId="{AD6F96EC-874E-4A6B-8C21-B526C522B431}" srcOrd="27" destOrd="0" presId="urn:microsoft.com/office/officeart/2008/layout/HexagonCluster"/>
    <dgm:cxn modelId="{FDCAE7C7-5120-40A1-85E5-4C984F04EE9B}" type="presParOf" srcId="{AD6F96EC-874E-4A6B-8C21-B526C522B431}" destId="{40B5A769-1C61-4B1C-B88B-BA6430FBBCB2}" srcOrd="0" destOrd="0" presId="urn:microsoft.com/office/officeart/2008/layout/HexagonCluster"/>
    <dgm:cxn modelId="{2784441E-92D8-4253-AF02-C5FAAD0DC18B}" type="presParOf" srcId="{23ACC3E7-6594-4B46-B5F0-058082312944}" destId="{2AFEE2BF-B60F-478B-8C7F-44B49547F3C1}" srcOrd="28" destOrd="0" presId="urn:microsoft.com/office/officeart/2008/layout/HexagonCluster"/>
    <dgm:cxn modelId="{6DC2A598-6733-47FF-9B35-39640103141C}" type="presParOf" srcId="{2AFEE2BF-B60F-478B-8C7F-44B49547F3C1}" destId="{A86804E4-22B2-4E3B-9348-6377537548FE}" srcOrd="0" destOrd="0" presId="urn:microsoft.com/office/officeart/2008/layout/HexagonCluster"/>
    <dgm:cxn modelId="{96E13A27-F75C-4AB7-B607-669E3C1831DA}" type="presParOf" srcId="{23ACC3E7-6594-4B46-B5F0-058082312944}" destId="{21D5ED68-792F-4327-835E-83D97585B460}" srcOrd="29" destOrd="0" presId="urn:microsoft.com/office/officeart/2008/layout/HexagonCluster"/>
    <dgm:cxn modelId="{F4CB6F7A-34F4-4DA2-8B9D-E77A9B254BDA}" type="presParOf" srcId="{21D5ED68-792F-4327-835E-83D97585B460}" destId="{E93D9CC8-7D9D-4796-9FAB-083C2563D580}" srcOrd="0" destOrd="0" presId="urn:microsoft.com/office/officeart/2008/layout/HexagonCluster"/>
    <dgm:cxn modelId="{20B35DDD-DDD6-4AE3-8B32-A7EF93B24D97}" type="presParOf" srcId="{23ACC3E7-6594-4B46-B5F0-058082312944}" destId="{F9929FAA-86A7-4A69-A4E5-A3B4FD497548}" srcOrd="30" destOrd="0" presId="urn:microsoft.com/office/officeart/2008/layout/HexagonCluster"/>
    <dgm:cxn modelId="{FF4FB223-AFF0-442B-84FE-D65886E0A4A9}" type="presParOf" srcId="{F9929FAA-86A7-4A69-A4E5-A3B4FD497548}" destId="{414E8FEB-CED5-450A-94FE-5CEF11394175}" srcOrd="0" destOrd="0" presId="urn:microsoft.com/office/officeart/2008/layout/HexagonCluster"/>
    <dgm:cxn modelId="{CC4AE0F7-1253-48B0-AB64-BDD5CD95B562}" type="presParOf" srcId="{23ACC3E7-6594-4B46-B5F0-058082312944}" destId="{19FD949C-FE42-4AFF-BFE5-40D8A50EEE67}" srcOrd="31" destOrd="0" presId="urn:microsoft.com/office/officeart/2008/layout/HexagonCluster"/>
    <dgm:cxn modelId="{D9206382-6583-4E2D-BF8F-4B2DB4516BEB}" type="presParOf" srcId="{19FD949C-FE42-4AFF-BFE5-40D8A50EEE67}" destId="{A4B1A0AA-6C68-4D1D-ACB0-C62B2F1A5ED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Puntos</a:t>
          </a:r>
          <a:r>
            <a:rPr lang="es-CL" baseline="0" dirty="0"/>
            <a:t> de prensa y cobertura </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Publicidad </a:t>
          </a:r>
        </a:p>
        <a:p>
          <a:r>
            <a:rPr lang="es-CL" baseline="0" dirty="0"/>
            <a:t>Televisiva y Radial </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Folletería</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E104274A-D843-4438-912A-C64F96F069C9}">
      <dgm:prSet phldrT="[Texto]"/>
      <dgm:spPr/>
      <dgm:t>
        <a:bodyPr/>
        <a:lstStyle/>
        <a:p>
          <a:r>
            <a:rPr lang="es-CL" dirty="0"/>
            <a:t>Salud Responde</a:t>
          </a:r>
        </a:p>
      </dgm:t>
    </dgm:pt>
    <dgm:pt modelId="{0B4EC188-997E-49FC-9952-38FB4F5A2BF5}" type="parTrans" cxnId="{5A03D417-9325-4942-AA1E-500C62D56CE7}">
      <dgm:prSet/>
      <dgm:spPr/>
      <dgm:t>
        <a:bodyPr/>
        <a:lstStyle/>
        <a:p>
          <a:endParaRPr lang="es-CL"/>
        </a:p>
      </dgm:t>
    </dgm:pt>
    <dgm:pt modelId="{A8B31FFF-3306-4FAF-958A-02B4E8C02950}" type="sibTrans" cxnId="{5A03D417-9325-4942-AA1E-500C62D56C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4">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8"/>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4"/>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8"/>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4">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8"/>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4"/>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8"/>
      <dgm:spPr/>
    </dgm:pt>
    <dgm:pt modelId="{9E297C3C-8480-40ED-92B6-FB0CBF785908}" type="pres">
      <dgm:prSet presAssocID="{E104274A-D843-4438-912A-C64F96F069C9}" presName="text4" presStyleCnt="0"/>
      <dgm:spPr/>
    </dgm:pt>
    <dgm:pt modelId="{0D8381D3-5739-4543-95DF-06FB0D982060}" type="pres">
      <dgm:prSet presAssocID="{E104274A-D843-4438-912A-C64F96F069C9}" presName="textRepeatNode" presStyleLbl="alignNode1" presStyleIdx="3" presStyleCnt="4">
        <dgm:presLayoutVars>
          <dgm:chMax val="0"/>
          <dgm:chPref val="0"/>
          <dgm:bulletEnabled val="1"/>
        </dgm:presLayoutVars>
      </dgm:prSet>
      <dgm:spPr/>
      <dgm:t>
        <a:bodyPr/>
        <a:lstStyle/>
        <a:p>
          <a:endParaRPr lang="es-CL"/>
        </a:p>
      </dgm:t>
    </dgm:pt>
    <dgm:pt modelId="{D3EBBF4E-8EBD-4A4C-A265-BB8F5DB48AAE}" type="pres">
      <dgm:prSet presAssocID="{E104274A-D843-4438-912A-C64F96F069C9}" presName="textaccent4" presStyleCnt="0"/>
      <dgm:spPr/>
    </dgm:pt>
    <dgm:pt modelId="{D40B1D05-605F-4469-B23C-A6A1CEA75687}" type="pres">
      <dgm:prSet presAssocID="{E104274A-D843-4438-912A-C64F96F069C9}" presName="accentRepeatNode" presStyleLbl="solidAlignAcc1" presStyleIdx="6" presStyleCnt="8"/>
      <dgm:spPr/>
    </dgm:pt>
    <dgm:pt modelId="{42B4BCFB-C08E-471E-8010-DFDF2C3BAB33}" type="pres">
      <dgm:prSet presAssocID="{A8B31FFF-3306-4FAF-958A-02B4E8C02950}" presName="image4" presStyleCnt="0"/>
      <dgm:spPr/>
    </dgm:pt>
    <dgm:pt modelId="{8F545072-E208-40A9-BD88-406A943E116D}" type="pres">
      <dgm:prSet presAssocID="{A8B31FFF-3306-4FAF-958A-02B4E8C02950}" presName="imageRepeatNode" presStyleLbl="alignAcc1" presStyleIdx="3" presStyleCnt="4"/>
      <dgm:spPr/>
      <dgm:t>
        <a:bodyPr/>
        <a:lstStyle/>
        <a:p>
          <a:endParaRPr lang="es-CL"/>
        </a:p>
      </dgm:t>
    </dgm:pt>
    <dgm:pt modelId="{14C329E9-42CF-4FB3-8853-3EA4F7A01513}" type="pres">
      <dgm:prSet presAssocID="{A8B31FFF-3306-4FAF-958A-02B4E8C02950}" presName="imageaccent4" presStyleCnt="0"/>
      <dgm:spPr/>
    </dgm:pt>
    <dgm:pt modelId="{2DF55D59-CBF7-4BF6-8C59-D6E1B4580389}" type="pres">
      <dgm:prSet presAssocID="{A8B31FFF-3306-4FAF-958A-02B4E8C02950}" presName="accentRepeatNode" presStyleLbl="solidAlignAcc1" presStyleIdx="7" presStyleCnt="8"/>
      <dgm:spPr/>
    </dgm:pt>
  </dgm:ptLst>
  <dgm:cxnLst>
    <dgm:cxn modelId="{C82E3AB7-A4B4-4E75-8E5A-DBA6F6A6E7EB}" type="presOf" srcId="{F6B8337C-AA2A-4721-879E-243955754B75}" destId="{D22B91ED-E03D-4E42-B6B8-1C97DD075972}" srcOrd="0" destOrd="0" presId="urn:microsoft.com/office/officeart/2008/layout/HexagonCluster"/>
    <dgm:cxn modelId="{96736218-BD97-45FD-82E2-0C4615CCF447}" type="presOf" srcId="{A8B31FFF-3306-4FAF-958A-02B4E8C02950}" destId="{8F545072-E208-40A9-BD88-406A943E116D}"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1" destOrd="0" parTransId="{D4059EF2-71EA-4639-87DC-D5C93EBADE94}" sibTransId="{0281E648-492A-4C26-9666-8B9DAD597F26}"/>
    <dgm:cxn modelId="{AF93E2D9-4985-4E01-9550-8F11BE866EBF}" type="presOf" srcId="{92FE7BF5-2510-458E-898A-D9F24F8C66BA}" destId="{23ACC3E7-6594-4B46-B5F0-058082312944}" srcOrd="0" destOrd="0" presId="urn:microsoft.com/office/officeart/2008/layout/HexagonCluster"/>
    <dgm:cxn modelId="{5A03D417-9325-4942-AA1E-500C62D56CE7}" srcId="{92FE7BF5-2510-458E-898A-D9F24F8C66BA}" destId="{E104274A-D843-4438-912A-C64F96F069C9}" srcOrd="3" destOrd="0" parTransId="{0B4EC188-997E-49FC-9952-38FB4F5A2BF5}" sibTransId="{A8B31FFF-3306-4FAF-958A-02B4E8C02950}"/>
    <dgm:cxn modelId="{C58CB7CA-56FC-4E41-BAF6-58841D09BD80}" type="presOf" srcId="{D3E4FAFB-1E5E-4CF5-AF45-F68CA34AFBC2}" destId="{8469F3EF-046E-433B-AAA4-0EBF5223DB10}"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063439D0-E3F6-4A07-9A9E-96781DBDF4F7}" type="presOf" srcId="{E104274A-D843-4438-912A-C64F96F069C9}" destId="{0D8381D3-5739-4543-95DF-06FB0D982060}" srcOrd="0" destOrd="0" presId="urn:microsoft.com/office/officeart/2008/layout/HexagonCluster"/>
    <dgm:cxn modelId="{991D0F16-2850-4E3F-A4C3-15E444A973CC}" type="presOf" srcId="{2472F4C2-1F74-4CD7-8E33-78582B20687E}" destId="{7FB87CE9-AAE4-4FD4-B04D-3807386147A0}" srcOrd="0" destOrd="0" presId="urn:microsoft.com/office/officeart/2008/layout/HexagonCluster"/>
    <dgm:cxn modelId="{FF87E778-7308-4DFA-BC5F-4E4EEBCDBCF2}" type="presOf" srcId="{0281E648-492A-4C26-9666-8B9DAD597F26}" destId="{531F8B32-7B2C-4FFD-A1B3-B57261770778}" srcOrd="0" destOrd="0" presId="urn:microsoft.com/office/officeart/2008/layout/HexagonCluster"/>
    <dgm:cxn modelId="{7082C709-856B-4B9B-8BEE-BAA1FE94E1D4}" type="presOf" srcId="{700492AA-7839-4D4F-A229-29B0272C8579}" destId="{22F54F79-EC59-4D4C-A060-DCB64EB15CF1}" srcOrd="0" destOrd="0" presId="urn:microsoft.com/office/officeart/2008/layout/HexagonCluster"/>
    <dgm:cxn modelId="{F18413CE-F3BA-4510-8DC4-0B7BC744623C}" type="presOf" srcId="{C698958F-E6FB-4896-84B7-147B1FE37F34}" destId="{2652C196-4C6E-4385-9C1E-E515B66BE057}" srcOrd="0" destOrd="0" presId="urn:microsoft.com/office/officeart/2008/layout/HexagonCluster"/>
    <dgm:cxn modelId="{6F8CA48C-2F26-4D76-BF59-AB60072EC521}" type="presParOf" srcId="{23ACC3E7-6594-4B46-B5F0-058082312944}" destId="{53C31C2C-C24F-4ECE-A699-9F3C196133CF}" srcOrd="0" destOrd="0" presId="urn:microsoft.com/office/officeart/2008/layout/HexagonCluster"/>
    <dgm:cxn modelId="{49B79D5E-CB5A-4440-842D-8968ABBDC9C2}" type="presParOf" srcId="{53C31C2C-C24F-4ECE-A699-9F3C196133CF}" destId="{8469F3EF-046E-433B-AAA4-0EBF5223DB10}" srcOrd="0" destOrd="0" presId="urn:microsoft.com/office/officeart/2008/layout/HexagonCluster"/>
    <dgm:cxn modelId="{F0322BCE-1EB6-417B-A6F7-FFBD2ED0B0C5}" type="presParOf" srcId="{23ACC3E7-6594-4B46-B5F0-058082312944}" destId="{A261ECDF-C7CA-4212-B339-B6C5D1875BE5}" srcOrd="1" destOrd="0" presId="urn:microsoft.com/office/officeart/2008/layout/HexagonCluster"/>
    <dgm:cxn modelId="{671B7137-50DF-43C1-A678-0974AF68D16C}" type="presParOf" srcId="{A261ECDF-C7CA-4212-B339-B6C5D1875BE5}" destId="{F2ED6F0D-DBDB-4967-AE5D-72A6E1ED38D3}" srcOrd="0" destOrd="0" presId="urn:microsoft.com/office/officeart/2008/layout/HexagonCluster"/>
    <dgm:cxn modelId="{6183CB0C-965D-4494-A8DC-EC0B839C46A8}" type="presParOf" srcId="{23ACC3E7-6594-4B46-B5F0-058082312944}" destId="{8EA77716-BA0D-4CF2-8FEE-F4216AB0C3DF}" srcOrd="2" destOrd="0" presId="urn:microsoft.com/office/officeart/2008/layout/HexagonCluster"/>
    <dgm:cxn modelId="{BEB72495-4D50-4C2D-B01E-B0F62631896A}" type="presParOf" srcId="{8EA77716-BA0D-4CF2-8FEE-F4216AB0C3DF}" destId="{D22B91ED-E03D-4E42-B6B8-1C97DD075972}" srcOrd="0" destOrd="0" presId="urn:microsoft.com/office/officeart/2008/layout/HexagonCluster"/>
    <dgm:cxn modelId="{CBB56BFD-39E0-42CE-B2AB-C17FEAA67186}" type="presParOf" srcId="{23ACC3E7-6594-4B46-B5F0-058082312944}" destId="{C46DF2B5-E408-40CB-B8AE-695E0DBEE392}" srcOrd="3" destOrd="0" presId="urn:microsoft.com/office/officeart/2008/layout/HexagonCluster"/>
    <dgm:cxn modelId="{8B3D003E-5D41-4B1B-A97D-181424D36907}" type="presParOf" srcId="{C46DF2B5-E408-40CB-B8AE-695E0DBEE392}" destId="{D3EA6D1B-EDF2-45F6-B54A-BC8E1CFED038}" srcOrd="0" destOrd="0" presId="urn:microsoft.com/office/officeart/2008/layout/HexagonCluster"/>
    <dgm:cxn modelId="{728DF0E9-BF8A-46CC-81B6-FE6EBA8E9DE2}" type="presParOf" srcId="{23ACC3E7-6594-4B46-B5F0-058082312944}" destId="{9EF50634-87EB-42B3-AEB3-A3009B68417B}" srcOrd="4" destOrd="0" presId="urn:microsoft.com/office/officeart/2008/layout/HexagonCluster"/>
    <dgm:cxn modelId="{C434BBB3-904F-4400-B86F-6DE9C1054873}" type="presParOf" srcId="{9EF50634-87EB-42B3-AEB3-A3009B68417B}" destId="{22F54F79-EC59-4D4C-A060-DCB64EB15CF1}" srcOrd="0" destOrd="0" presId="urn:microsoft.com/office/officeart/2008/layout/HexagonCluster"/>
    <dgm:cxn modelId="{9D29444D-4A08-4C54-8A24-74AF52F2ACD8}" type="presParOf" srcId="{23ACC3E7-6594-4B46-B5F0-058082312944}" destId="{3B2127A6-4762-438C-A17D-A8146B63F029}" srcOrd="5" destOrd="0" presId="urn:microsoft.com/office/officeart/2008/layout/HexagonCluster"/>
    <dgm:cxn modelId="{C31CF89A-B625-4891-AD21-10065C4A1FC9}" type="presParOf" srcId="{3B2127A6-4762-438C-A17D-A8146B63F029}" destId="{71B49B8E-89AA-459F-843E-0F0BD81220AA}" srcOrd="0" destOrd="0" presId="urn:microsoft.com/office/officeart/2008/layout/HexagonCluster"/>
    <dgm:cxn modelId="{ED59D79E-9624-430E-A71F-62F00F693D70}" type="presParOf" srcId="{23ACC3E7-6594-4B46-B5F0-058082312944}" destId="{8037156A-9B3B-469E-9AD0-A5FB997E284A}" srcOrd="6" destOrd="0" presId="urn:microsoft.com/office/officeart/2008/layout/HexagonCluster"/>
    <dgm:cxn modelId="{23646144-1971-42D8-A82C-4D3ACA25B688}" type="presParOf" srcId="{8037156A-9B3B-469E-9AD0-A5FB997E284A}" destId="{531F8B32-7B2C-4FFD-A1B3-B57261770778}" srcOrd="0" destOrd="0" presId="urn:microsoft.com/office/officeart/2008/layout/HexagonCluster"/>
    <dgm:cxn modelId="{F2ABBD3C-5493-40B5-8F41-3FB4B9B2013A}" type="presParOf" srcId="{23ACC3E7-6594-4B46-B5F0-058082312944}" destId="{84351B70-B22D-4736-9085-6959F31608B0}" srcOrd="7" destOrd="0" presId="urn:microsoft.com/office/officeart/2008/layout/HexagonCluster"/>
    <dgm:cxn modelId="{B2143F60-D7B8-4B65-BAF7-4A76D29C6615}" type="presParOf" srcId="{84351B70-B22D-4736-9085-6959F31608B0}" destId="{A9D529A3-7D63-4EE1-AC3A-1CB41C3DD7E4}" srcOrd="0" destOrd="0" presId="urn:microsoft.com/office/officeart/2008/layout/HexagonCluster"/>
    <dgm:cxn modelId="{DCB43B5E-24F3-4ADC-88C4-B19F1B9C0866}" type="presParOf" srcId="{23ACC3E7-6594-4B46-B5F0-058082312944}" destId="{723D3167-7C85-4782-87F8-E6C08D3B66A5}" srcOrd="8" destOrd="0" presId="urn:microsoft.com/office/officeart/2008/layout/HexagonCluster"/>
    <dgm:cxn modelId="{64275E42-5C6D-476E-81A9-E64FCD28B0C1}" type="presParOf" srcId="{723D3167-7C85-4782-87F8-E6C08D3B66A5}" destId="{7FB87CE9-AAE4-4FD4-B04D-3807386147A0}" srcOrd="0" destOrd="0" presId="urn:microsoft.com/office/officeart/2008/layout/HexagonCluster"/>
    <dgm:cxn modelId="{7E169097-1DA4-481B-BEBD-5AB45E2E4A63}" type="presParOf" srcId="{23ACC3E7-6594-4B46-B5F0-058082312944}" destId="{181E94EA-454C-4CA9-8663-254A9B57B3D2}" srcOrd="9" destOrd="0" presId="urn:microsoft.com/office/officeart/2008/layout/HexagonCluster"/>
    <dgm:cxn modelId="{D3EC7ED4-5145-4692-9614-8D1636D5D157}" type="presParOf" srcId="{181E94EA-454C-4CA9-8663-254A9B57B3D2}" destId="{3A9E7B20-6127-44DC-9007-1E9215835B02}" srcOrd="0" destOrd="0" presId="urn:microsoft.com/office/officeart/2008/layout/HexagonCluster"/>
    <dgm:cxn modelId="{1F1F6B46-6691-4692-99DC-2E020296E6E1}" type="presParOf" srcId="{23ACC3E7-6594-4B46-B5F0-058082312944}" destId="{425C9695-BE24-4426-AC0D-796EAE46D6CB}" srcOrd="10" destOrd="0" presId="urn:microsoft.com/office/officeart/2008/layout/HexagonCluster"/>
    <dgm:cxn modelId="{8F7CD6FD-D9F7-4E8B-B621-BEB46A5CEDBB}" type="presParOf" srcId="{425C9695-BE24-4426-AC0D-796EAE46D6CB}" destId="{2652C196-4C6E-4385-9C1E-E515B66BE057}" srcOrd="0" destOrd="0" presId="urn:microsoft.com/office/officeart/2008/layout/HexagonCluster"/>
    <dgm:cxn modelId="{9A1D08E2-B280-446A-BA63-3CDCA3A18BE5}" type="presParOf" srcId="{23ACC3E7-6594-4B46-B5F0-058082312944}" destId="{6A56E4C0-8528-47C7-8AFC-87708B6904A7}" srcOrd="11" destOrd="0" presId="urn:microsoft.com/office/officeart/2008/layout/HexagonCluster"/>
    <dgm:cxn modelId="{8F16EEBD-698A-4539-9DB3-248F799C68CF}" type="presParOf" srcId="{6A56E4C0-8528-47C7-8AFC-87708B6904A7}" destId="{6A3B02DF-430F-42E0-A598-F860DBA7C1B3}" srcOrd="0" destOrd="0" presId="urn:microsoft.com/office/officeart/2008/layout/HexagonCluster"/>
    <dgm:cxn modelId="{38F3EF62-280F-44D5-8D03-23D33D80859E}" type="presParOf" srcId="{23ACC3E7-6594-4B46-B5F0-058082312944}" destId="{9E297C3C-8480-40ED-92B6-FB0CBF785908}" srcOrd="12" destOrd="0" presId="urn:microsoft.com/office/officeart/2008/layout/HexagonCluster"/>
    <dgm:cxn modelId="{4407F222-53EF-47D1-BB3C-653E71D2595A}" type="presParOf" srcId="{9E297C3C-8480-40ED-92B6-FB0CBF785908}" destId="{0D8381D3-5739-4543-95DF-06FB0D982060}" srcOrd="0" destOrd="0" presId="urn:microsoft.com/office/officeart/2008/layout/HexagonCluster"/>
    <dgm:cxn modelId="{F5FB7218-305B-4B59-B019-09CC719DCD95}" type="presParOf" srcId="{23ACC3E7-6594-4B46-B5F0-058082312944}" destId="{D3EBBF4E-8EBD-4A4C-A265-BB8F5DB48AAE}" srcOrd="13" destOrd="0" presId="urn:microsoft.com/office/officeart/2008/layout/HexagonCluster"/>
    <dgm:cxn modelId="{C9503FC4-297A-4AE1-A29D-27ECCEAFD5D7}" type="presParOf" srcId="{D3EBBF4E-8EBD-4A4C-A265-BB8F5DB48AAE}" destId="{D40B1D05-605F-4469-B23C-A6A1CEA75687}" srcOrd="0" destOrd="0" presId="urn:microsoft.com/office/officeart/2008/layout/HexagonCluster"/>
    <dgm:cxn modelId="{3F7EC1D5-196B-4BAF-8322-AB956C30C7AE}" type="presParOf" srcId="{23ACC3E7-6594-4B46-B5F0-058082312944}" destId="{42B4BCFB-C08E-471E-8010-DFDF2C3BAB33}" srcOrd="14" destOrd="0" presId="urn:microsoft.com/office/officeart/2008/layout/HexagonCluster"/>
    <dgm:cxn modelId="{DBE8B6F0-E705-4CD9-BD42-0E3C0DF3C247}" type="presParOf" srcId="{42B4BCFB-C08E-471E-8010-DFDF2C3BAB33}" destId="{8F545072-E208-40A9-BD88-406A943E116D}" srcOrd="0" destOrd="0" presId="urn:microsoft.com/office/officeart/2008/layout/HexagonCluster"/>
    <dgm:cxn modelId="{A1ECB3AF-82F7-49B4-B2F8-EFAD65AFE3B2}" type="presParOf" srcId="{23ACC3E7-6594-4B46-B5F0-058082312944}" destId="{14C329E9-42CF-4FB3-8853-3EA4F7A01513}" srcOrd="15" destOrd="0" presId="urn:microsoft.com/office/officeart/2008/layout/HexagonCluster"/>
    <dgm:cxn modelId="{79447339-A4AC-4790-94B4-5BB1BB3D7808}" type="presParOf" srcId="{14C329E9-42CF-4FB3-8853-3EA4F7A01513}" destId="{2DF55D59-CBF7-4BF6-8C59-D6E1B458038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270C14-EE0C-4265-A250-F00D79FE2569}" type="datetimeFigureOut">
              <a:rPr lang="es-CL" smtClean="0"/>
              <a:t>12-07-2019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7F6622-E841-4AB4-914E-29C4FCB5E465}" type="slidenum">
              <a:rPr lang="es-CL" smtClean="0"/>
              <a:t>‹Nº›</a:t>
            </a:fld>
            <a:endParaRPr lang="es-CL"/>
          </a:p>
        </p:txBody>
      </p:sp>
    </p:spTree>
    <p:extLst>
      <p:ext uri="{BB962C8B-B14F-4D97-AF65-F5344CB8AC3E}">
        <p14:creationId xmlns:p14="http://schemas.microsoft.com/office/powerpoint/2010/main" val="370444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a:t>
            </a:fld>
            <a:endParaRPr lang="en-US" dirty="0"/>
          </a:p>
        </p:txBody>
      </p:sp>
    </p:spTree>
    <p:extLst>
      <p:ext uri="{BB962C8B-B14F-4D97-AF65-F5344CB8AC3E}">
        <p14:creationId xmlns:p14="http://schemas.microsoft.com/office/powerpoint/2010/main" val="205572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22</a:t>
            </a:fld>
            <a:endParaRPr lang="en-US"/>
          </a:p>
        </p:txBody>
      </p:sp>
    </p:spTree>
    <p:extLst>
      <p:ext uri="{BB962C8B-B14F-4D97-AF65-F5344CB8AC3E}">
        <p14:creationId xmlns:p14="http://schemas.microsoft.com/office/powerpoint/2010/main" val="366419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23</a:t>
            </a:fld>
            <a:endParaRPr lang="en-US"/>
          </a:p>
        </p:txBody>
      </p:sp>
    </p:spTree>
    <p:extLst>
      <p:ext uri="{BB962C8B-B14F-4D97-AF65-F5344CB8AC3E}">
        <p14:creationId xmlns:p14="http://schemas.microsoft.com/office/powerpoint/2010/main" val="358603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24</a:t>
            </a:fld>
            <a:endParaRPr lang="en-US"/>
          </a:p>
        </p:txBody>
      </p:sp>
    </p:spTree>
    <p:extLst>
      <p:ext uri="{BB962C8B-B14F-4D97-AF65-F5344CB8AC3E}">
        <p14:creationId xmlns:p14="http://schemas.microsoft.com/office/powerpoint/2010/main" val="114628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25</a:t>
            </a:fld>
            <a:endParaRPr lang="en-US"/>
          </a:p>
        </p:txBody>
      </p:sp>
    </p:spTree>
    <p:extLst>
      <p:ext uri="{BB962C8B-B14F-4D97-AF65-F5344CB8AC3E}">
        <p14:creationId xmlns:p14="http://schemas.microsoft.com/office/powerpoint/2010/main" val="4861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26</a:t>
            </a:fld>
            <a:endParaRPr lang="en-US"/>
          </a:p>
        </p:txBody>
      </p:sp>
    </p:spTree>
    <p:extLst>
      <p:ext uri="{BB962C8B-B14F-4D97-AF65-F5344CB8AC3E}">
        <p14:creationId xmlns:p14="http://schemas.microsoft.com/office/powerpoint/2010/main" val="16025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27</a:t>
            </a:fld>
            <a:endParaRPr lang="en-US"/>
          </a:p>
        </p:txBody>
      </p:sp>
    </p:spTree>
    <p:extLst>
      <p:ext uri="{BB962C8B-B14F-4D97-AF65-F5344CB8AC3E}">
        <p14:creationId xmlns:p14="http://schemas.microsoft.com/office/powerpoint/2010/main" val="154747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E513BA-22C0-4695-861A-28E035937940}" type="slidenum">
              <a:rPr lang="en-US" altLang="es-CL" smtClean="0"/>
              <a:pPr fontAlgn="base">
                <a:spcBef>
                  <a:spcPct val="0"/>
                </a:spcBef>
                <a:spcAft>
                  <a:spcPct val="0"/>
                </a:spcAft>
              </a:pPr>
              <a:t>28</a:t>
            </a:fld>
            <a:endParaRPr lang="en-US" altLang="es-CL" smtClean="0"/>
          </a:p>
        </p:txBody>
      </p:sp>
    </p:spTree>
    <p:extLst>
      <p:ext uri="{BB962C8B-B14F-4D97-AF65-F5344CB8AC3E}">
        <p14:creationId xmlns:p14="http://schemas.microsoft.com/office/powerpoint/2010/main" val="2325160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AB3722-EB67-4DAD-83B2-4B14B6537E60}" type="slidenum">
              <a:rPr lang="en-US" altLang="es-CL" smtClean="0"/>
              <a:pPr fontAlgn="base">
                <a:spcBef>
                  <a:spcPct val="0"/>
                </a:spcBef>
                <a:spcAft>
                  <a:spcPct val="0"/>
                </a:spcAft>
              </a:pPr>
              <a:t>29</a:t>
            </a:fld>
            <a:endParaRPr lang="en-US" altLang="es-CL" smtClean="0"/>
          </a:p>
        </p:txBody>
      </p:sp>
    </p:spTree>
    <p:extLst>
      <p:ext uri="{BB962C8B-B14F-4D97-AF65-F5344CB8AC3E}">
        <p14:creationId xmlns:p14="http://schemas.microsoft.com/office/powerpoint/2010/main" val="374960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77E411-2097-4030-A836-5B3CA57EDE3A}" type="slidenum">
              <a:rPr lang="en-US" altLang="es-CL" smtClean="0"/>
              <a:pPr fontAlgn="base">
                <a:spcBef>
                  <a:spcPct val="0"/>
                </a:spcBef>
                <a:spcAft>
                  <a:spcPct val="0"/>
                </a:spcAft>
              </a:pPr>
              <a:t>30</a:t>
            </a:fld>
            <a:endParaRPr lang="en-US" altLang="es-CL" smtClean="0"/>
          </a:p>
        </p:txBody>
      </p:sp>
    </p:spTree>
    <p:extLst>
      <p:ext uri="{BB962C8B-B14F-4D97-AF65-F5344CB8AC3E}">
        <p14:creationId xmlns:p14="http://schemas.microsoft.com/office/powerpoint/2010/main" val="14642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40F57B-ED75-4CFE-A8B3-EA04E96DA7AD}" type="slidenum">
              <a:rPr lang="en-US" altLang="es-CL" smtClean="0"/>
              <a:pPr fontAlgn="base">
                <a:spcBef>
                  <a:spcPct val="0"/>
                </a:spcBef>
                <a:spcAft>
                  <a:spcPct val="0"/>
                </a:spcAft>
              </a:pPr>
              <a:t>31</a:t>
            </a:fld>
            <a:endParaRPr lang="en-US" altLang="es-CL" smtClean="0"/>
          </a:p>
        </p:txBody>
      </p:sp>
    </p:spTree>
    <p:extLst>
      <p:ext uri="{BB962C8B-B14F-4D97-AF65-F5344CB8AC3E}">
        <p14:creationId xmlns:p14="http://schemas.microsoft.com/office/powerpoint/2010/main" val="183096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dirty="0"/>
          </a:p>
        </p:txBody>
      </p:sp>
    </p:spTree>
    <p:extLst>
      <p:ext uri="{BB962C8B-B14F-4D97-AF65-F5344CB8AC3E}">
        <p14:creationId xmlns:p14="http://schemas.microsoft.com/office/powerpoint/2010/main" val="1145177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7CCD62-BCFA-440A-87F7-830F7551576B}" type="slidenum">
              <a:rPr lang="en-US" altLang="es-CL" smtClean="0"/>
              <a:pPr fontAlgn="base">
                <a:spcBef>
                  <a:spcPct val="0"/>
                </a:spcBef>
                <a:spcAft>
                  <a:spcPct val="0"/>
                </a:spcAft>
              </a:pPr>
              <a:t>32</a:t>
            </a:fld>
            <a:endParaRPr lang="en-US" altLang="es-CL" smtClean="0"/>
          </a:p>
        </p:txBody>
      </p:sp>
    </p:spTree>
    <p:extLst>
      <p:ext uri="{BB962C8B-B14F-4D97-AF65-F5344CB8AC3E}">
        <p14:creationId xmlns:p14="http://schemas.microsoft.com/office/powerpoint/2010/main" val="327932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dirty="0"/>
          </a:p>
        </p:txBody>
      </p:sp>
    </p:spTree>
    <p:extLst>
      <p:ext uri="{BB962C8B-B14F-4D97-AF65-F5344CB8AC3E}">
        <p14:creationId xmlns:p14="http://schemas.microsoft.com/office/powerpoint/2010/main" val="329756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6</a:t>
            </a:fld>
            <a:endParaRPr lang="en-US" dirty="0"/>
          </a:p>
        </p:txBody>
      </p:sp>
    </p:spTree>
    <p:extLst>
      <p:ext uri="{BB962C8B-B14F-4D97-AF65-F5344CB8AC3E}">
        <p14:creationId xmlns:p14="http://schemas.microsoft.com/office/powerpoint/2010/main" val="370685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dirty="0"/>
          </a:p>
        </p:txBody>
      </p:sp>
    </p:spTree>
    <p:extLst>
      <p:ext uri="{BB962C8B-B14F-4D97-AF65-F5344CB8AC3E}">
        <p14:creationId xmlns:p14="http://schemas.microsoft.com/office/powerpoint/2010/main" val="150115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8</a:t>
            </a:fld>
            <a:endParaRPr lang="en-US" dirty="0"/>
          </a:p>
        </p:txBody>
      </p:sp>
    </p:spTree>
    <p:extLst>
      <p:ext uri="{BB962C8B-B14F-4D97-AF65-F5344CB8AC3E}">
        <p14:creationId xmlns:p14="http://schemas.microsoft.com/office/powerpoint/2010/main" val="218350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19</a:t>
            </a:fld>
            <a:endParaRPr lang="en-US"/>
          </a:p>
        </p:txBody>
      </p:sp>
    </p:spTree>
    <p:extLst>
      <p:ext uri="{BB962C8B-B14F-4D97-AF65-F5344CB8AC3E}">
        <p14:creationId xmlns:p14="http://schemas.microsoft.com/office/powerpoint/2010/main" val="295424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20</a:t>
            </a:fld>
            <a:endParaRPr lang="en-US"/>
          </a:p>
        </p:txBody>
      </p:sp>
    </p:spTree>
    <p:extLst>
      <p:ext uri="{BB962C8B-B14F-4D97-AF65-F5344CB8AC3E}">
        <p14:creationId xmlns:p14="http://schemas.microsoft.com/office/powerpoint/2010/main" val="304829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21</a:t>
            </a:fld>
            <a:endParaRPr lang="en-US"/>
          </a:p>
        </p:txBody>
      </p:sp>
    </p:spTree>
    <p:extLst>
      <p:ext uri="{BB962C8B-B14F-4D97-AF65-F5344CB8AC3E}">
        <p14:creationId xmlns:p14="http://schemas.microsoft.com/office/powerpoint/2010/main" val="262212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40118777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288581410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1224139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03201" y="152400"/>
            <a:ext cx="10886017"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203201" y="1477963"/>
            <a:ext cx="10902951" cy="4525962"/>
          </a:xfrm>
        </p:spPr>
        <p:txBody>
          <a:bodyPr/>
          <a:lstStyle/>
          <a:p>
            <a:pPr lvl="0"/>
            <a:r>
              <a:rPr lang="es-ES" noProof="0"/>
              <a:t>Haga clic en el icono para agregar una tabla</a:t>
            </a:r>
            <a:endParaRPr lang="es-CL" noProof="0" dirty="0"/>
          </a:p>
        </p:txBody>
      </p:sp>
      <p:sp>
        <p:nvSpPr>
          <p:cNvPr id="4" name="Slide Number Placeholder 5"/>
          <p:cNvSpPr>
            <a:spLocks noGrp="1"/>
          </p:cNvSpPr>
          <p:nvPr>
            <p:ph type="sldNum" sz="quarter" idx="10"/>
          </p:nvPr>
        </p:nvSpPr>
        <p:spPr>
          <a:xfrm>
            <a:off x="8244417" y="6527801"/>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409895163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1"/>
            <a:ext cx="11108267" cy="74758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2089433720"/>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1723805"/>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81253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p:nvSpPr>
        <p:spPr>
          <a:xfrm>
            <a:off x="11592318" y="6415393"/>
            <a:ext cx="389850" cy="256545"/>
          </a:xfrm>
          <a:prstGeom prst="rect">
            <a:avLst/>
          </a:prstGeom>
          <a:noFill/>
        </p:spPr>
        <p:txBody>
          <a:bodyPr wrap="none" rtlCol="0">
            <a:spAutoFit/>
          </a:bodyPr>
          <a:lstStyle/>
          <a:p>
            <a:pPr algn="r"/>
            <a:fld id="{F0D743BD-13B2-8146-8C09-0F6A22AE68B5}" type="slidenum">
              <a:rPr lang="es-ES" sz="1067" smtClean="0">
                <a:solidFill>
                  <a:schemeClr val="tx1">
                    <a:lumMod val="65000"/>
                    <a:lumOff val="35000"/>
                  </a:schemeClr>
                </a:solidFill>
                <a:latin typeface="Candara"/>
                <a:cs typeface="Candara"/>
              </a:rPr>
              <a:pPr algn="r"/>
              <a:t>‹Nº›</a:t>
            </a:fld>
            <a:endParaRPr lang="es-ES" sz="1067"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422204780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userDrawn="1"/>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schemeClr val="tx1">
                    <a:lumMod val="65000"/>
                    <a:lumOff val="35000"/>
                  </a:schemeClr>
                </a:solidFill>
                <a:latin typeface="Candara"/>
                <a:cs typeface="Candara"/>
              </a:rPr>
              <a:pPr algn="r"/>
              <a:t>‹Nº›</a:t>
            </a:fld>
            <a:endParaRPr lang="es-ES" sz="100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85281857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18" y="0"/>
            <a:ext cx="121771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Complemento-Logo-Gobierno-160x14px.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Rectángulo">
            <a:extLst>
              <a:ext uri="{FF2B5EF4-FFF2-40B4-BE49-F238E27FC236}">
                <a16:creationId xmlns="" xmlns:a16="http://schemas.microsoft.com/office/drawing/2014/main" id="{7975D552-6D16-470D-8A4C-EC148994DB10}"/>
              </a:ext>
            </a:extLst>
          </p:cNvPr>
          <p:cNvSpPr/>
          <p:nvPr userDrawn="1"/>
        </p:nvSpPr>
        <p:spPr>
          <a:xfrm>
            <a:off x="11912600" y="0"/>
            <a:ext cx="279400" cy="6858000"/>
          </a:xfrm>
          <a:prstGeom prst="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sz="1800"/>
          </a:p>
        </p:txBody>
      </p:sp>
      <p:sp>
        <p:nvSpPr>
          <p:cNvPr id="11" name="5 CuadroTexto">
            <a:extLst>
              <a:ext uri="{FF2B5EF4-FFF2-40B4-BE49-F238E27FC236}">
                <a16:creationId xmlns="" xmlns:a16="http://schemas.microsoft.com/office/drawing/2014/main" id="{0454646B-D63A-4694-8491-87358F492352}"/>
              </a:ext>
            </a:extLst>
          </p:cNvPr>
          <p:cNvSpPr txBox="1">
            <a:spLocks noChangeArrowheads="1"/>
          </p:cNvSpPr>
          <p:nvPr userDrawn="1"/>
        </p:nvSpPr>
        <p:spPr bwMode="auto">
          <a:xfrm>
            <a:off x="11714202" y="149226"/>
            <a:ext cx="55399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800">
                <a:solidFill>
                  <a:schemeClr val="bg1"/>
                </a:solidFill>
                <a:latin typeface="Verdana" panose="020B0604030504040204" pitchFamily="34" charset="0"/>
              </a:rPr>
              <a:t>DEPARTAMENTO BIOMÉDICO NACIONAL Y DE REFERENCIA</a:t>
            </a:r>
          </a:p>
          <a:p>
            <a:pPr eaLnBrk="1" hangingPunct="1">
              <a:defRPr/>
            </a:pPr>
            <a:endParaRPr lang="es-CL" altLang="es-CL" sz="800">
              <a:solidFill>
                <a:schemeClr val="bg1"/>
              </a:solidFill>
              <a:latin typeface="Verdana" panose="020B0604030504040204" pitchFamily="34" charset="0"/>
            </a:endParaRPr>
          </a:p>
          <a:p>
            <a:pPr eaLnBrk="1" hangingPunct="1">
              <a:defRPr/>
            </a:pPr>
            <a:endParaRPr lang="es-CL" altLang="es-CL" sz="800">
              <a:solidFill>
                <a:schemeClr val="bg1"/>
              </a:solidFill>
              <a:latin typeface="Verdana" panose="020B0604030504040204" pitchFamily="34" charset="0"/>
            </a:endParaRPr>
          </a:p>
        </p:txBody>
      </p:sp>
      <p:sp>
        <p:nvSpPr>
          <p:cNvPr id="7" name="Marcador de texto 2"/>
          <p:cNvSpPr>
            <a:spLocks noGrp="1"/>
          </p:cNvSpPr>
          <p:nvPr>
            <p:ph idx="1"/>
          </p:nvPr>
        </p:nvSpPr>
        <p:spPr>
          <a:xfrm>
            <a:off x="541867" y="2773680"/>
            <a:ext cx="11108267"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65000"/>
                    <a:lumOff val="35000"/>
                  </a:schemeClr>
                </a:solidFill>
                <a:latin typeface="Verdana"/>
                <a:cs typeface="Verdana"/>
              </a:defRPr>
            </a:lvl1pPr>
            <a:lvl2pPr>
              <a:defRPr sz="1800">
                <a:solidFill>
                  <a:schemeClr val="tx1">
                    <a:lumMod val="65000"/>
                    <a:lumOff val="35000"/>
                  </a:schemeClr>
                </a:solidFill>
                <a:latin typeface="gobCL"/>
                <a:cs typeface="gobCL"/>
              </a:defRPr>
            </a:lvl2pPr>
            <a:lvl3pPr>
              <a:defRPr sz="1800">
                <a:solidFill>
                  <a:schemeClr val="tx1">
                    <a:lumMod val="65000"/>
                    <a:lumOff val="35000"/>
                  </a:schemeClr>
                </a:solidFill>
                <a:latin typeface="gobCL"/>
                <a:cs typeface="gobCL"/>
              </a:defRPr>
            </a:lvl3pPr>
            <a:lvl4pPr>
              <a:defRPr>
                <a:solidFill>
                  <a:schemeClr val="tx1">
                    <a:lumMod val="65000"/>
                    <a:lumOff val="35000"/>
                  </a:schemeClr>
                </a:solidFill>
              </a:defRPr>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8" name="Marcador de contenido 12"/>
          <p:cNvSpPr>
            <a:spLocks noGrp="1"/>
          </p:cNvSpPr>
          <p:nvPr>
            <p:ph sz="quarter" idx="12"/>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
        <p:nvSpPr>
          <p:cNvPr id="9" name="Marcador de contenido 12"/>
          <p:cNvSpPr>
            <a:spLocks noGrp="1"/>
          </p:cNvSpPr>
          <p:nvPr>
            <p:ph sz="quarter" idx="13"/>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Tree>
    <p:extLst>
      <p:ext uri="{BB962C8B-B14F-4D97-AF65-F5344CB8AC3E}">
        <p14:creationId xmlns:p14="http://schemas.microsoft.com/office/powerpoint/2010/main" val="86501720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89046646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62835148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A4F95F17-B6AF-4B87-B3EB-5E4F17F23F6E}"/>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6626713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85256000"/>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659B626F-CFCD-4D8A-9F36-47A81BA1A030}"/>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028823220"/>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2265579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12-07-2019</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41993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398503753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20E25609-72CD-47F9-8595-1569A560197E}" type="slidenum">
              <a:rPr lang="en-US" altLang="es-CL"/>
              <a:pPr/>
              <a:t>‹Nº›</a:t>
            </a:fld>
            <a:endParaRPr lang="en-US" altLang="es-CL"/>
          </a:p>
        </p:txBody>
      </p:sp>
    </p:spTree>
    <p:extLst>
      <p:ext uri="{BB962C8B-B14F-4D97-AF65-F5344CB8AC3E}">
        <p14:creationId xmlns:p14="http://schemas.microsoft.com/office/powerpoint/2010/main" val="240094319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5" name="Footer Placeholder 4"/>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95C9E04-CD4C-423F-B55A-857512A02907}" type="slidenum">
              <a:rPr lang="en-US" altLang="es-CL"/>
              <a:pPr/>
              <a:t>‹Nº›</a:t>
            </a:fld>
            <a:endParaRPr lang="en-US" altLang="es-CL"/>
          </a:p>
        </p:txBody>
      </p:sp>
    </p:spTree>
    <p:extLst>
      <p:ext uri="{BB962C8B-B14F-4D97-AF65-F5344CB8AC3E}">
        <p14:creationId xmlns:p14="http://schemas.microsoft.com/office/powerpoint/2010/main" val="278434567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80F666E3-792A-42F5-8FC9-7F2FDFB67DDB}" type="slidenum">
              <a:rPr lang="en-US" altLang="es-CL"/>
              <a:pPr/>
              <a:t>‹Nº›</a:t>
            </a:fld>
            <a:endParaRPr lang="en-US" altLang="es-CL"/>
          </a:p>
        </p:txBody>
      </p:sp>
    </p:spTree>
    <p:extLst>
      <p:ext uri="{BB962C8B-B14F-4D97-AF65-F5344CB8AC3E}">
        <p14:creationId xmlns:p14="http://schemas.microsoft.com/office/powerpoint/2010/main" val="332633361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8" name="Footer Placeholder 7"/>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B182D9F-2BA4-4D07-A778-1865DB2D72A3}" type="slidenum">
              <a:rPr lang="en-US" altLang="es-CL"/>
              <a:pPr/>
              <a:t>‹Nº›</a:t>
            </a:fld>
            <a:endParaRPr lang="en-US" altLang="es-CL"/>
          </a:p>
        </p:txBody>
      </p:sp>
    </p:spTree>
    <p:extLst>
      <p:ext uri="{BB962C8B-B14F-4D97-AF65-F5344CB8AC3E}">
        <p14:creationId xmlns:p14="http://schemas.microsoft.com/office/powerpoint/2010/main" val="294547331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052188D1-3EE8-4E6B-9F9B-CCFE14D55389}" type="slidenum">
              <a:rPr lang="en-US" altLang="es-CL"/>
              <a:pPr/>
              <a:t>‹Nº›</a:t>
            </a:fld>
            <a:endParaRPr lang="en-US" altLang="es-CL"/>
          </a:p>
        </p:txBody>
      </p:sp>
    </p:spTree>
    <p:extLst>
      <p:ext uri="{BB962C8B-B14F-4D97-AF65-F5344CB8AC3E}">
        <p14:creationId xmlns:p14="http://schemas.microsoft.com/office/powerpoint/2010/main" val="259101533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9827D3-5FA0-4E02-A0C8-58834A83FF70}" type="slidenum">
              <a:rPr lang="en-US" altLang="es-CL"/>
              <a:pPr/>
              <a:t>‹Nº›</a:t>
            </a:fld>
            <a:endParaRPr lang="en-US" altLang="es-CL"/>
          </a:p>
        </p:txBody>
      </p:sp>
    </p:spTree>
    <p:extLst>
      <p:ext uri="{BB962C8B-B14F-4D97-AF65-F5344CB8AC3E}">
        <p14:creationId xmlns:p14="http://schemas.microsoft.com/office/powerpoint/2010/main" val="70491140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21520418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CD214D47-E8BD-4C9D-AEE4-F4CB4ECEB047}" type="slidenum">
              <a:rPr lang="en-US" altLang="es-CL"/>
              <a:pPr/>
              <a:t>‹Nº›</a:t>
            </a:fld>
            <a:endParaRPr lang="en-US" altLang="es-CL"/>
          </a:p>
        </p:txBody>
      </p:sp>
    </p:spTree>
    <p:extLst>
      <p:ext uri="{BB962C8B-B14F-4D97-AF65-F5344CB8AC3E}">
        <p14:creationId xmlns:p14="http://schemas.microsoft.com/office/powerpoint/2010/main" val="238189861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008F414D-AB47-4811-A116-08A4572AAB80}" type="slidenum">
              <a:rPr lang="en-US" altLang="es-CL"/>
              <a:pPr/>
              <a:t>‹Nº›</a:t>
            </a:fld>
            <a:endParaRPr lang="en-US" altLang="es-CL"/>
          </a:p>
        </p:txBody>
      </p:sp>
    </p:spTree>
    <p:extLst>
      <p:ext uri="{BB962C8B-B14F-4D97-AF65-F5344CB8AC3E}">
        <p14:creationId xmlns:p14="http://schemas.microsoft.com/office/powerpoint/2010/main" val="30095260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8CFFA08-849F-4D45-A78F-F9FB389D26B6}" type="slidenum">
              <a:rPr lang="en-US" altLang="es-CL"/>
              <a:pPr/>
              <a:t>‹Nº›</a:t>
            </a:fld>
            <a:endParaRPr lang="en-US" altLang="es-CL"/>
          </a:p>
        </p:txBody>
      </p:sp>
    </p:spTree>
    <p:extLst>
      <p:ext uri="{BB962C8B-B14F-4D97-AF65-F5344CB8AC3E}">
        <p14:creationId xmlns:p14="http://schemas.microsoft.com/office/powerpoint/2010/main" val="192154255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6DD2B167-1416-488B-83A6-48769F49FBB5}" type="slidenum">
              <a:rPr lang="en-US" altLang="es-CL"/>
              <a:pPr/>
              <a:t>‹Nº›</a:t>
            </a:fld>
            <a:endParaRPr lang="en-US" altLang="es-CL"/>
          </a:p>
        </p:txBody>
      </p:sp>
    </p:spTree>
    <p:extLst>
      <p:ext uri="{BB962C8B-B14F-4D97-AF65-F5344CB8AC3E}">
        <p14:creationId xmlns:p14="http://schemas.microsoft.com/office/powerpoint/2010/main" val="92751239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222059165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10" name="Picture 9" descr="log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33793469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69305470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6336934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48194257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prstClr val="black">
                    <a:lumMod val="65000"/>
                    <a:lumOff val="35000"/>
                  </a:prstClr>
                </a:solidFill>
                <a:latin typeface="Candara"/>
                <a:cs typeface="Candara"/>
              </a:rPr>
              <a:pPr algn="r"/>
              <a:t>‹Nº›</a:t>
            </a:fld>
            <a:endParaRPr lang="es-ES" sz="1000"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83306417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48244378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75752850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0538573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3031878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7A6C984C-676B-4050-9B3C-9F11A2652AD2}"/>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05169825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590FDF06-7EF6-4554-983D-728BAA554047}"/>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287577771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53688410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155515160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803178870"/>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421233797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62352258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52491462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71942165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350175231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2714761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421626501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D57443DF-455D-4D7F-9C51-8D5B6D377967}"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9858742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C5FED06A-78C5-4CC6-998B-FA6EBFF54FD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5183075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4DF8056A-FBA9-4878-9A4C-0BA5C66DADF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67160808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676BB77F-9757-4733-800A-D6D1BB986C66}" type="datetime1">
              <a:rPr lang="en-US" altLang="es-CL"/>
              <a:pPr fontAlgn="base">
                <a:spcBef>
                  <a:spcPct val="0"/>
                </a:spcBef>
                <a:spcAft>
                  <a:spcPct val="0"/>
                </a:spcAft>
                <a:defRPr/>
              </a:pPr>
              <a:t>7/12/2019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17210743-8ABC-470A-BCAB-C09AFE882A64}" type="slidenum">
              <a:rPr lang="en-US" altLang="es-CL"/>
              <a:pPr>
                <a:defRPr/>
              </a:pPr>
              <a:t>‹Nº›</a:t>
            </a:fld>
            <a:endParaRPr lang="en-US" altLang="es-CL" dirty="0"/>
          </a:p>
        </p:txBody>
      </p:sp>
    </p:spTree>
    <p:extLst>
      <p:ext uri="{BB962C8B-B14F-4D97-AF65-F5344CB8AC3E}">
        <p14:creationId xmlns:p14="http://schemas.microsoft.com/office/powerpoint/2010/main" val="138314550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3D6AFD7-1071-4CB6-8B69-6A8C35C7A9A5}" type="slidenum">
              <a:rPr lang="en-US" altLang="es-CL"/>
              <a:pPr>
                <a:defRPr/>
              </a:pPr>
              <a:t>‹Nº›</a:t>
            </a:fld>
            <a:endParaRPr lang="en-US" altLang="es-CL" dirty="0"/>
          </a:p>
        </p:txBody>
      </p:sp>
    </p:spTree>
    <p:extLst>
      <p:ext uri="{BB962C8B-B14F-4D97-AF65-F5344CB8AC3E}">
        <p14:creationId xmlns:p14="http://schemas.microsoft.com/office/powerpoint/2010/main" val="44892911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E12E4F88-16BB-42C2-BD73-4E59715949BD}" type="datetime1">
              <a:rPr lang="en-US" altLang="es-CL"/>
              <a:pPr fontAlgn="base">
                <a:spcBef>
                  <a:spcPct val="0"/>
                </a:spcBef>
                <a:spcAft>
                  <a:spcPct val="0"/>
                </a:spcAft>
                <a:defRPr/>
              </a:pPr>
              <a:t>7/12/2019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83AA29A8-808C-45F9-8580-B43CCDEBDD1B}" type="slidenum">
              <a:rPr lang="en-US" altLang="es-CL"/>
              <a:pPr>
                <a:defRPr/>
              </a:pPr>
              <a:t>‹Nº›</a:t>
            </a:fld>
            <a:endParaRPr lang="en-US" altLang="es-CL" dirty="0"/>
          </a:p>
        </p:txBody>
      </p:sp>
    </p:spTree>
    <p:extLst>
      <p:ext uri="{BB962C8B-B14F-4D97-AF65-F5344CB8AC3E}">
        <p14:creationId xmlns:p14="http://schemas.microsoft.com/office/powerpoint/2010/main" val="319092196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4231175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12F1A7B2-0BB7-4007-A55C-8B28BC2F8930}" type="datetime1">
              <a:rPr lang="en-US" altLang="es-CL"/>
              <a:pPr fontAlgn="base">
                <a:spcBef>
                  <a:spcPct val="0"/>
                </a:spcBef>
                <a:spcAft>
                  <a:spcPct val="0"/>
                </a:spcAft>
                <a:defRPr/>
              </a:pPr>
              <a:t>7/12/2019</a:t>
            </a:fld>
            <a:endParaRPr lang="en-US" altLang="es-CL" dirty="0"/>
          </a:p>
        </p:txBody>
      </p:sp>
      <p:sp>
        <p:nvSpPr>
          <p:cNvPr id="6" name="Footer Placeholder 5"/>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smtClean="0"/>
            </a:lvl1pPr>
          </a:lstStyle>
          <a:p>
            <a:pPr>
              <a:defRPr/>
            </a:pPr>
            <a:fld id="{FC422D4E-4516-470A-9469-3F8E75989818}" type="slidenum">
              <a:rPr lang="en-US" altLang="es-CL"/>
              <a:pPr>
                <a:defRPr/>
              </a:pPr>
              <a:t>‹Nº›</a:t>
            </a:fld>
            <a:endParaRPr lang="en-US" altLang="es-CL" dirty="0"/>
          </a:p>
        </p:txBody>
      </p:sp>
    </p:spTree>
    <p:extLst>
      <p:ext uri="{BB962C8B-B14F-4D97-AF65-F5344CB8AC3E}">
        <p14:creationId xmlns:p14="http://schemas.microsoft.com/office/powerpoint/2010/main" val="61336174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4102C6AB-A138-4D04-9254-18827C283DEE}" type="datetime1">
              <a:rPr lang="en-US" altLang="es-CL"/>
              <a:pPr fontAlgn="base">
                <a:spcBef>
                  <a:spcPct val="0"/>
                </a:spcBef>
                <a:spcAft>
                  <a:spcPct val="0"/>
                </a:spcAft>
                <a:defRPr/>
              </a:pPr>
              <a:t>7/12/2019</a:t>
            </a:fld>
            <a:endParaRPr lang="en-US" altLang="es-CL" dirty="0"/>
          </a:p>
        </p:txBody>
      </p:sp>
      <p:sp>
        <p:nvSpPr>
          <p:cNvPr id="8" name="Footer Placeholder 7"/>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smtClean="0"/>
            </a:lvl1pPr>
          </a:lstStyle>
          <a:p>
            <a:pPr>
              <a:defRPr/>
            </a:pPr>
            <a:fld id="{CDA475D6-FA8D-43B1-8AC2-BC12C72DEF99}" type="slidenum">
              <a:rPr lang="en-US" altLang="es-CL"/>
              <a:pPr>
                <a:defRPr/>
              </a:pPr>
              <a:t>‹Nº›</a:t>
            </a:fld>
            <a:endParaRPr lang="en-US" altLang="es-CL" dirty="0"/>
          </a:p>
        </p:txBody>
      </p:sp>
    </p:spTree>
    <p:extLst>
      <p:ext uri="{BB962C8B-B14F-4D97-AF65-F5344CB8AC3E}">
        <p14:creationId xmlns:p14="http://schemas.microsoft.com/office/powerpoint/2010/main" val="399038655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smtClean="0"/>
            </a:lvl1pPr>
          </a:lstStyle>
          <a:p>
            <a:pPr>
              <a:defRPr/>
            </a:pPr>
            <a:fld id="{C42B022F-54DA-4E66-9B1F-5EFBBB28CEDB}" type="slidenum">
              <a:rPr lang="en-US" altLang="es-CL"/>
              <a:pPr>
                <a:defRPr/>
              </a:pPr>
              <a:t>‹Nº›</a:t>
            </a:fld>
            <a:endParaRPr lang="en-US" altLang="es-CL" dirty="0"/>
          </a:p>
        </p:txBody>
      </p:sp>
    </p:spTree>
    <p:extLst>
      <p:ext uri="{BB962C8B-B14F-4D97-AF65-F5344CB8AC3E}">
        <p14:creationId xmlns:p14="http://schemas.microsoft.com/office/powerpoint/2010/main" val="361174357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smtClean="0"/>
            </a:lvl1pPr>
          </a:lstStyle>
          <a:p>
            <a:pPr>
              <a:defRPr/>
            </a:pPr>
            <a:fld id="{F569742E-44B2-4985-A58E-765FC5E81241}" type="slidenum">
              <a:rPr lang="en-US" altLang="es-CL"/>
              <a:pPr>
                <a:defRPr/>
              </a:pPr>
              <a:t>‹Nº›</a:t>
            </a:fld>
            <a:endParaRPr lang="en-US" altLang="es-CL" dirty="0"/>
          </a:p>
        </p:txBody>
      </p:sp>
    </p:spTree>
    <p:extLst>
      <p:ext uri="{BB962C8B-B14F-4D97-AF65-F5344CB8AC3E}">
        <p14:creationId xmlns:p14="http://schemas.microsoft.com/office/powerpoint/2010/main" val="95531971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2F18F094-437C-4AB3-92B4-60F00D795DF6}" type="slidenum">
              <a:rPr lang="en-US" altLang="es-CL"/>
              <a:pPr>
                <a:defRPr/>
              </a:pPr>
              <a:t>‹Nº›</a:t>
            </a:fld>
            <a:endParaRPr lang="en-US" altLang="es-CL" dirty="0"/>
          </a:p>
        </p:txBody>
      </p:sp>
    </p:spTree>
    <p:extLst>
      <p:ext uri="{BB962C8B-B14F-4D97-AF65-F5344CB8AC3E}">
        <p14:creationId xmlns:p14="http://schemas.microsoft.com/office/powerpoint/2010/main" val="233075036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05DFBABC-43DC-437D-9D7A-28C91134082D}" type="slidenum">
              <a:rPr lang="en-US" altLang="es-CL"/>
              <a:pPr>
                <a:defRPr/>
              </a:pPr>
              <a:t>‹Nº›</a:t>
            </a:fld>
            <a:endParaRPr lang="en-US" altLang="es-CL" dirty="0"/>
          </a:p>
        </p:txBody>
      </p:sp>
    </p:spTree>
    <p:extLst>
      <p:ext uri="{BB962C8B-B14F-4D97-AF65-F5344CB8AC3E}">
        <p14:creationId xmlns:p14="http://schemas.microsoft.com/office/powerpoint/2010/main" val="95507473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0642464D-5879-47F9-9390-7D4278405459}" type="slidenum">
              <a:rPr lang="en-US" altLang="es-CL"/>
              <a:pPr>
                <a:defRPr/>
              </a:pPr>
              <a:t>‹Nº›</a:t>
            </a:fld>
            <a:endParaRPr lang="en-US" altLang="es-CL" dirty="0"/>
          </a:p>
        </p:txBody>
      </p:sp>
    </p:spTree>
    <p:extLst>
      <p:ext uri="{BB962C8B-B14F-4D97-AF65-F5344CB8AC3E}">
        <p14:creationId xmlns:p14="http://schemas.microsoft.com/office/powerpoint/2010/main" val="8597216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B222F7DF-48AC-4D2F-A930-8BBA45F1D776}" type="slidenum">
              <a:rPr lang="en-US" altLang="es-CL"/>
              <a:pPr>
                <a:defRPr/>
              </a:pPr>
              <a:t>‹Nº›</a:t>
            </a:fld>
            <a:endParaRPr lang="en-US" altLang="es-CL" dirty="0"/>
          </a:p>
        </p:txBody>
      </p:sp>
    </p:spTree>
    <p:extLst>
      <p:ext uri="{BB962C8B-B14F-4D97-AF65-F5344CB8AC3E}">
        <p14:creationId xmlns:p14="http://schemas.microsoft.com/office/powerpoint/2010/main" val="2985291678"/>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 xmlns:a16="http://schemas.microsoft.com/office/drawing/2014/main" id="{1C27831C-2E27-4204-A302-27EE193EF812}"/>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defRPr/>
            </a:pPr>
            <a:fld id="{4E2EC44C-486A-4227-8C2E-498D76D86E59}"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defTabSz="457200" fontAlgn="base">
                <a:spcBef>
                  <a:spcPct val="0"/>
                </a:spcBef>
                <a:spcAft>
                  <a:spcPct val="0"/>
                </a:spcAft>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Editar los estilos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Editar los estilos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Editar los estilos de texto del patrón</a:t>
            </a:r>
          </a:p>
          <a:p>
            <a:pPr lvl="1"/>
            <a:r>
              <a:rPr lang="es-ES"/>
              <a:t>Segundo nivel</a:t>
            </a:r>
          </a:p>
        </p:txBody>
      </p:sp>
    </p:spTree>
    <p:extLst>
      <p:ext uri="{BB962C8B-B14F-4D97-AF65-F5344CB8AC3E}">
        <p14:creationId xmlns:p14="http://schemas.microsoft.com/office/powerpoint/2010/main" val="274934321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136064705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45924226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2083074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endParaRPr lang="es-CL"/>
          </a:p>
        </p:txBody>
      </p:sp>
      <p:pic>
        <p:nvPicPr>
          <p:cNvPr id="10"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33" r:id="rId15"/>
    <p:sldLayoutId id="2147483734" r:id="rId16"/>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790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pPr fontAlgn="base">
              <a:spcBef>
                <a:spcPct val="0"/>
              </a:spcBef>
              <a:spcAft>
                <a:spcPct val="0"/>
              </a:spcAft>
            </a:pPr>
            <a:fld id="{82FE3AC9-9481-4689-8ED6-A2ED566FCFA4}" type="slidenum">
              <a:rPr lang="en-US" altLang="es-CL" smtClean="0">
                <a:cs typeface="Arial" panose="020B0604020202020204" pitchFamily="34" charset="0"/>
              </a:rPr>
              <a:pPr fontAlgn="base">
                <a:spcBef>
                  <a:spcPct val="0"/>
                </a:spcBef>
                <a:spcAft>
                  <a:spcPct val="0"/>
                </a:spcAft>
              </a:pPr>
              <a:t>‹Nº›</a:t>
            </a:fld>
            <a:endParaRPr lang="en-US" altLang="es-CL">
              <a:cs typeface="Arial" panose="020B0604020202020204" pitchFamily="34" charset="0"/>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extLst>
      <p:ext uri="{BB962C8B-B14F-4D97-AF65-F5344CB8AC3E}">
        <p14:creationId xmlns:p14="http://schemas.microsoft.com/office/powerpoint/2010/main" val="20901820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32993758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777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defTabSz="457080" fontAlgn="base">
              <a:spcBef>
                <a:spcPct val="0"/>
              </a:spcBef>
              <a:spcAft>
                <a:spcPct val="0"/>
              </a:spcAft>
              <a:defRPr/>
            </a:pPr>
            <a:r>
              <a:rPr lang="es-ES_tradnl"/>
              <a:t>Gobierno de Chile | Ministerio del Interior</a:t>
            </a:r>
          </a:p>
        </p:txBody>
      </p:sp>
      <p:pic>
        <p:nvPicPr>
          <p:cNvPr id="10"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925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r>
              <a:rPr lang="es-ES_tradnl" altLang="es-CL" dirty="0"/>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fld id="{76BB4450-857E-48AE-BDF5-776A45E36684}" type="slidenum">
              <a:rPr lang="en-US" altLang="es-CL"/>
              <a:pPr fontAlgn="base">
                <a:spcBef>
                  <a:spcPct val="0"/>
                </a:spcBef>
                <a:spcAft>
                  <a:spcPct val="0"/>
                </a:spcAft>
                <a:defRPr/>
              </a:pPr>
              <a:t>‹Nº›</a:t>
            </a:fld>
            <a:endParaRPr lang="en-US" altLang="es-CL" dirty="0"/>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Tree>
    <p:extLst>
      <p:ext uri="{BB962C8B-B14F-4D97-AF65-F5344CB8AC3E}">
        <p14:creationId xmlns:p14="http://schemas.microsoft.com/office/powerpoint/2010/main" val="3467861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55.emf"/></Relationships>
</file>

<file path=ppt/slides/_rels/slide2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7.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61.emf"/></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886EE6D-0676-BF47-9BAD-C6AB899CE38D}"/>
              </a:ext>
            </a:extLst>
          </p:cNvPr>
          <p:cNvSpPr>
            <a:spLocks noGrp="1"/>
          </p:cNvSpPr>
          <p:nvPr>
            <p:ph idx="1"/>
          </p:nvPr>
        </p:nvSpPr>
        <p:spPr>
          <a:xfrm>
            <a:off x="757670" y="260561"/>
            <a:ext cx="10639425" cy="6295314"/>
          </a:xfrm>
          <a:solidFill>
            <a:schemeClr val="accent6">
              <a:lumMod val="20000"/>
              <a:lumOff val="80000"/>
              <a:alpha val="42000"/>
            </a:schemeClr>
          </a:solidFill>
          <a:ln>
            <a:noFill/>
          </a:ln>
        </p:spPr>
        <p:txBody>
          <a:bodyPr/>
          <a:lstStyle/>
          <a:p>
            <a:pPr marL="0" indent="0" algn="ctr">
              <a:spcBef>
                <a:spcPct val="0"/>
              </a:spcBef>
              <a:buNone/>
            </a:pPr>
            <a:r>
              <a:rPr lang="es-CL" sz="4400" b="1" dirty="0">
                <a:solidFill>
                  <a:schemeClr val="tx2"/>
                </a:solidFill>
                <a:latin typeface="Verdana"/>
                <a:cs typeface="Verdana"/>
              </a:rPr>
              <a:t>Campaña de </a:t>
            </a:r>
            <a:r>
              <a:rPr lang="es-CL" sz="4400" b="1" dirty="0" smtClean="0">
                <a:solidFill>
                  <a:schemeClr val="tx2"/>
                </a:solidFill>
                <a:latin typeface="Verdana"/>
                <a:cs typeface="Verdana"/>
              </a:rPr>
              <a:t>Invierno 2019</a:t>
            </a:r>
            <a:endParaRPr lang="es-CL" sz="4400" b="1" dirty="0">
              <a:solidFill>
                <a:schemeClr val="tx2"/>
              </a:solidFill>
              <a:latin typeface="Verdana"/>
              <a:cs typeface="Verdana"/>
            </a:endParaRPr>
          </a:p>
          <a:p>
            <a:pPr marL="0" indent="0" algn="ctr">
              <a:spcBef>
                <a:spcPct val="0"/>
              </a:spcBef>
              <a:buNone/>
            </a:pPr>
            <a:r>
              <a:rPr lang="es-CL" sz="3200" b="1" dirty="0">
                <a:solidFill>
                  <a:schemeClr val="tx2"/>
                </a:solidFill>
                <a:latin typeface="Verdana"/>
                <a:cs typeface="Verdana"/>
              </a:rPr>
              <a:t>Informe Semana </a:t>
            </a:r>
            <a:r>
              <a:rPr lang="es-CL" sz="3200" b="1" dirty="0" smtClean="0">
                <a:solidFill>
                  <a:schemeClr val="tx2"/>
                </a:solidFill>
                <a:latin typeface="Verdana"/>
                <a:cs typeface="Verdana"/>
              </a:rPr>
              <a:t>27</a:t>
            </a:r>
            <a:endParaRPr lang="es-CL" sz="3200" b="1" dirty="0">
              <a:solidFill>
                <a:schemeClr val="tx2"/>
              </a:solidFill>
              <a:latin typeface="Verdana"/>
              <a:cs typeface="Verdana"/>
            </a:endParaRPr>
          </a:p>
          <a:p>
            <a:pPr marL="0" indent="0" algn="ctr">
              <a:spcBef>
                <a:spcPct val="0"/>
              </a:spcBef>
              <a:buNone/>
            </a:pPr>
            <a:endParaRPr lang="es-CL" sz="4400" b="1" dirty="0">
              <a:solidFill>
                <a:schemeClr val="tx2"/>
              </a:solidFill>
              <a:latin typeface="Verdana"/>
              <a:cs typeface="Verdana"/>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55" y="1587563"/>
            <a:ext cx="5652654" cy="5270437"/>
          </a:xfrm>
          <a:prstGeom prst="rect">
            <a:avLst/>
          </a:prstGeom>
        </p:spPr>
      </p:pic>
    </p:spTree>
    <p:extLst>
      <p:ext uri="{BB962C8B-B14F-4D97-AF65-F5344CB8AC3E}">
        <p14:creationId xmlns:p14="http://schemas.microsoft.com/office/powerpoint/2010/main" val="1040640379"/>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DBB0E04B-9739-462E-896C-5692AF8FE4C0}"/>
              </a:ext>
            </a:extLst>
          </p:cNvPr>
          <p:cNvSpPr>
            <a:spLocks noGrp="1"/>
          </p:cNvSpPr>
          <p:nvPr>
            <p:ph idx="1"/>
          </p:nvPr>
        </p:nvSpPr>
        <p:spPr>
          <a:xfrm>
            <a:off x="1930400" y="971550"/>
            <a:ext cx="8332788" cy="5562600"/>
          </a:xfrm>
        </p:spPr>
        <p:txBody>
          <a:bodyPr/>
          <a:lstStyle/>
          <a:p>
            <a:pPr>
              <a:defRPr/>
            </a:pPr>
            <a:endParaRPr lang="es-ES" sz="1600" dirty="0"/>
          </a:p>
          <a:p>
            <a:pPr>
              <a:defRPr/>
            </a:pPr>
            <a:endParaRPr lang="en-US" dirty="0"/>
          </a:p>
        </p:txBody>
      </p:sp>
      <p:sp>
        <p:nvSpPr>
          <p:cNvPr id="1024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n-US" altLang="es-CL" sz="1800" b="0">
                <a:solidFill>
                  <a:schemeClr val="tx1"/>
                </a:solidFill>
                <a:latin typeface="Verdana" panose="020B0604030504040204" pitchFamily="34" charset="0"/>
                <a:cs typeface="Arial" panose="020B0604020202020204" pitchFamily="34" charset="0"/>
              </a:rPr>
              <a:t>Porcentaje de Positividad por Virus Respiratorios, Chile 2019</a:t>
            </a:r>
          </a:p>
        </p:txBody>
      </p:sp>
      <p:sp>
        <p:nvSpPr>
          <p:cNvPr id="10244" name="1 Rectángulo"/>
          <p:cNvSpPr>
            <a:spLocks noChangeArrowheads="1"/>
          </p:cNvSpPr>
          <p:nvPr/>
        </p:nvSpPr>
        <p:spPr bwMode="auto">
          <a:xfrm rot="10800000" flipV="1">
            <a:off x="2198689" y="570706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024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0246"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024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0248"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89" y="1095375"/>
            <a:ext cx="81502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43515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594282C8-FB15-479E-83A5-09657C28253C}"/>
              </a:ext>
            </a:extLst>
          </p:cNvPr>
          <p:cNvSpPr>
            <a:spLocks noGrp="1"/>
          </p:cNvSpPr>
          <p:nvPr>
            <p:ph idx="1"/>
          </p:nvPr>
        </p:nvSpPr>
        <p:spPr>
          <a:xfrm>
            <a:off x="1930400" y="971550"/>
            <a:ext cx="8204200" cy="5562600"/>
          </a:xfrm>
        </p:spPr>
        <p:txBody>
          <a:bodyPr/>
          <a:lstStyle/>
          <a:p>
            <a:pPr>
              <a:defRPr/>
            </a:pPr>
            <a:endParaRPr lang="es-ES" sz="1600" dirty="0"/>
          </a:p>
          <a:p>
            <a:pPr>
              <a:defRPr/>
            </a:pPr>
            <a:r>
              <a:rPr lang="en-US" dirty="0"/>
              <a:t> </a:t>
            </a:r>
          </a:p>
        </p:txBody>
      </p:sp>
      <p:sp>
        <p:nvSpPr>
          <p:cNvPr id="1126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Hospitales centinelas de la Red de Vigilancia de virus respiratorios del ISP con casos detectados en la semana epidemiológica N°27 </a:t>
            </a:r>
          </a:p>
        </p:txBody>
      </p:sp>
      <p:sp>
        <p:nvSpPr>
          <p:cNvPr id="11268" name="1 Rectángulo"/>
          <p:cNvSpPr>
            <a:spLocks noChangeArrowheads="1"/>
          </p:cNvSpPr>
          <p:nvPr/>
        </p:nvSpPr>
        <p:spPr bwMode="auto">
          <a:xfrm rot="10800000" flipV="1">
            <a:off x="2212975" y="5853113"/>
            <a:ext cx="731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126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1270"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775" y="1100139"/>
            <a:ext cx="73152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19526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6BD14269-D739-4257-8BD6-90D7FF7B986B}"/>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229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confirmados según agente y grupo etario en la semana epidemiológica N° 27</a:t>
            </a:r>
          </a:p>
        </p:txBody>
      </p:sp>
      <p:sp>
        <p:nvSpPr>
          <p:cNvPr id="12292" name="1 Rectángulo"/>
          <p:cNvSpPr>
            <a:spLocks noChangeArrowheads="1"/>
          </p:cNvSpPr>
          <p:nvPr/>
        </p:nvSpPr>
        <p:spPr bwMode="auto">
          <a:xfrm rot="10800000" flipV="1">
            <a:off x="2714625" y="5643563"/>
            <a:ext cx="650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2293"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2294"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2295"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775" y="1147764"/>
            <a:ext cx="7340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381052"/>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3315"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205-20199</a:t>
            </a:r>
          </a:p>
        </p:txBody>
      </p:sp>
      <p:sp>
        <p:nvSpPr>
          <p:cNvPr id="13316"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3317"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149" y="1148316"/>
            <a:ext cx="8680377" cy="445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04409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433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A por semana epidemiológica, Chile 2011-2019</a:t>
            </a:r>
          </a:p>
        </p:txBody>
      </p:sp>
      <p:sp>
        <p:nvSpPr>
          <p:cNvPr id="14340"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4341"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1" y="1100139"/>
            <a:ext cx="752951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73428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536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VRS por semana epidemiológica, RM, Chile 2011-2019</a:t>
            </a:r>
          </a:p>
        </p:txBody>
      </p:sp>
      <p:sp>
        <p:nvSpPr>
          <p:cNvPr id="15364"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536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28" y="1081089"/>
            <a:ext cx="892579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563034"/>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3502552538"/>
              </p:ext>
            </p:extLst>
          </p:nvPr>
        </p:nvGraphicFramePr>
        <p:xfrm>
          <a:off x="200025" y="1038225"/>
          <a:ext cx="11744325" cy="568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300718"/>
            <a:ext cx="5275984" cy="584775"/>
          </a:xfrm>
          <a:prstGeom prst="rect">
            <a:avLst/>
          </a:prstGeom>
          <a:noFill/>
        </p:spPr>
        <p:txBody>
          <a:bodyPr wrap="square" rtlCol="0">
            <a:spAutoFit/>
          </a:bodyPr>
          <a:lstStyle/>
          <a:p>
            <a:r>
              <a:rPr lang="es-CL" sz="3200" b="1" dirty="0">
                <a:solidFill>
                  <a:schemeClr val="tx2"/>
                </a:solidFill>
              </a:rPr>
              <a:t>Campaña de Vacunación</a:t>
            </a:r>
          </a:p>
        </p:txBody>
      </p:sp>
      <p:cxnSp>
        <p:nvCxnSpPr>
          <p:cNvPr id="7" name="Conector recto 6">
            <a:extLst>
              <a:ext uri="{FF2B5EF4-FFF2-40B4-BE49-F238E27FC236}">
                <a16:creationId xmlns="" xmlns:a16="http://schemas.microsoft.com/office/drawing/2014/main" id="{40CAFED8-9D46-41DC-BBF1-1970499E4D4F}"/>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848640"/>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p:cNvSpPr>
          <p:nvPr>
            <p:ph type="title"/>
          </p:nvPr>
        </p:nvSpPr>
        <p:spPr>
          <a:xfrm>
            <a:off x="0" y="365125"/>
            <a:ext cx="12192000" cy="13255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1000"/>
              </a:spcBef>
            </a:pPr>
            <a:r>
              <a:rPr lang="es-MX" sz="2400" b="1" dirty="0">
                <a:solidFill>
                  <a:schemeClr val="accent1">
                    <a:lumMod val="75000"/>
                  </a:schemeClr>
                </a:solidFill>
                <a:latin typeface="Candara" panose="020E0502030303020204" pitchFamily="34" charset="0"/>
              </a:rPr>
              <a:t/>
            </a:r>
            <a:br>
              <a:rPr lang="es-MX" sz="2400" b="1" dirty="0">
                <a:solidFill>
                  <a:schemeClr val="accent1">
                    <a:lumMod val="75000"/>
                  </a:schemeClr>
                </a:solidFill>
                <a:latin typeface="Candara" panose="020E0502030303020204" pitchFamily="34" charset="0"/>
              </a:rPr>
            </a:br>
            <a:r>
              <a:rPr lang="es-MX" sz="2400" b="1" dirty="0">
                <a:solidFill>
                  <a:schemeClr val="accent1">
                    <a:lumMod val="75000"/>
                  </a:schemeClr>
                </a:solidFill>
                <a:latin typeface="Candara" panose="020E0502030303020204" pitchFamily="34" charset="0"/>
              </a:rPr>
              <a:t/>
            </a:r>
            <a:br>
              <a:rPr lang="es-MX" sz="2400" b="1" dirty="0">
                <a:solidFill>
                  <a:schemeClr val="accent1">
                    <a:lumMod val="75000"/>
                  </a:schemeClr>
                </a:solidFill>
                <a:latin typeface="Candara" panose="020E0502030303020204" pitchFamily="34" charset="0"/>
              </a:rPr>
            </a:br>
            <a:r>
              <a:rPr lang="es-MX" sz="2400" b="1" dirty="0">
                <a:solidFill>
                  <a:schemeClr val="accent1">
                    <a:lumMod val="75000"/>
                  </a:schemeClr>
                </a:solidFill>
                <a:latin typeface="Candara" panose="020E0502030303020204" pitchFamily="34" charset="0"/>
              </a:rPr>
              <a:t>Avance campaña Influenza 2019 </a:t>
            </a:r>
            <a:br>
              <a:rPr lang="es-MX" sz="2400" b="1" dirty="0">
                <a:solidFill>
                  <a:schemeClr val="accent1">
                    <a:lumMod val="75000"/>
                  </a:schemeClr>
                </a:solidFill>
                <a:latin typeface="Candara" panose="020E0502030303020204" pitchFamily="34" charset="0"/>
              </a:rPr>
            </a:br>
            <a:r>
              <a:rPr lang="es-MX" sz="2400" b="1" dirty="0">
                <a:solidFill>
                  <a:schemeClr val="accent1">
                    <a:lumMod val="75000"/>
                  </a:schemeClr>
                </a:solidFill>
                <a:latin typeface="Candara" panose="020E0502030303020204" pitchFamily="34" charset="0"/>
              </a:rPr>
              <a:t>Datos preliminares</a:t>
            </a:r>
            <a:br>
              <a:rPr lang="es-MX" sz="2400" b="1" dirty="0">
                <a:solidFill>
                  <a:schemeClr val="accent1">
                    <a:lumMod val="75000"/>
                  </a:schemeClr>
                </a:solidFill>
                <a:latin typeface="Candara" panose="020E0502030303020204" pitchFamily="34" charset="0"/>
              </a:rPr>
            </a:br>
            <a:endParaRPr lang="es-ES_tradnl" altLang="es-CL" sz="2400" b="1" dirty="0">
              <a:solidFill>
                <a:schemeClr val="accent1">
                  <a:lumMod val="75000"/>
                </a:schemeClr>
              </a:solidFill>
              <a:latin typeface="Candara" panose="020E0502030303020204" pitchFamily="34" charset="0"/>
            </a:endParaRPr>
          </a:p>
        </p:txBody>
      </p:sp>
      <p:sp>
        <p:nvSpPr>
          <p:cNvPr id="2" name="1 Rectángulo"/>
          <p:cNvSpPr/>
          <p:nvPr/>
        </p:nvSpPr>
        <p:spPr>
          <a:xfrm>
            <a:off x="5095875" y="1973306"/>
            <a:ext cx="838200"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Elipse 2"/>
          <p:cNvSpPr/>
          <p:nvPr/>
        </p:nvSpPr>
        <p:spPr>
          <a:xfrm>
            <a:off x="3634613" y="2718925"/>
            <a:ext cx="1007918" cy="550718"/>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pic>
        <p:nvPicPr>
          <p:cNvPr id="8" name="Imagen 5">
            <a:extLst>
              <a:ext uri="{FF2B5EF4-FFF2-40B4-BE49-F238E27FC236}">
                <a16:creationId xmlns:a16="http://schemas.microsoft.com/office/drawing/2014/main" xmlns="" id="{17F22C67-1DDC-4763-AEC9-165BF1A3E9A3}"/>
              </a:ext>
            </a:extLst>
          </p:cNvPr>
          <p:cNvPicPr>
            <a:picLocks noChangeAspect="1"/>
          </p:cNvPicPr>
          <p:nvPr/>
        </p:nvPicPr>
        <p:blipFill>
          <a:blip r:embed="rId2"/>
          <a:stretch>
            <a:fillRect/>
          </a:stretch>
        </p:blipFill>
        <p:spPr>
          <a:xfrm>
            <a:off x="174046" y="2081588"/>
            <a:ext cx="4468485" cy="2926827"/>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57" y="1862901"/>
            <a:ext cx="6712433" cy="433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32810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1320182760"/>
              </p:ext>
            </p:extLst>
          </p:nvPr>
        </p:nvGraphicFramePr>
        <p:xfrm>
          <a:off x="200025" y="990605"/>
          <a:ext cx="11744325" cy="5734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2143"/>
            <a:ext cx="6010275" cy="584775"/>
          </a:xfrm>
          <a:prstGeom prst="rect">
            <a:avLst/>
          </a:prstGeom>
          <a:noFill/>
        </p:spPr>
        <p:txBody>
          <a:bodyPr wrap="square" rtlCol="0">
            <a:spAutoFit/>
          </a:bodyPr>
          <a:lstStyle/>
          <a:p>
            <a:r>
              <a:rPr lang="es-CL" sz="3200" b="1" dirty="0">
                <a:solidFill>
                  <a:schemeClr val="tx2"/>
                </a:solidFill>
              </a:rPr>
              <a:t>Red Asistencial</a:t>
            </a:r>
          </a:p>
        </p:txBody>
      </p:sp>
      <p:cxnSp>
        <p:nvCxnSpPr>
          <p:cNvPr id="5" name="Conector recto 4">
            <a:extLst>
              <a:ext uri="{FF2B5EF4-FFF2-40B4-BE49-F238E27FC236}">
                <a16:creationId xmlns="" xmlns:a16="http://schemas.microsoft.com/office/drawing/2014/main" id="{C1363CF9-CF71-4F18-BA65-7EAAA2518B48}"/>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84687"/>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8"/>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respiratoria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8F994763-A6B9-4A79-A624-F7F252C8FE4D}"/>
              </a:ext>
            </a:extLst>
          </p:cNvPr>
          <p:cNvPicPr>
            <a:picLocks noChangeAspect="1"/>
          </p:cNvPicPr>
          <p:nvPr/>
        </p:nvPicPr>
        <p:blipFill>
          <a:blip r:embed="rId3"/>
          <a:stretch>
            <a:fillRect/>
          </a:stretch>
        </p:blipFill>
        <p:spPr>
          <a:xfrm>
            <a:off x="785864" y="1601356"/>
            <a:ext cx="7340366" cy="4572396"/>
          </a:xfrm>
          <a:prstGeom prst="rect">
            <a:avLst/>
          </a:prstGeom>
        </p:spPr>
      </p:pic>
      <p:sp>
        <p:nvSpPr>
          <p:cNvPr id="7" name="Rectángulo 6">
            <a:extLst>
              <a:ext uri="{FF2B5EF4-FFF2-40B4-BE49-F238E27FC236}">
                <a16:creationId xmlns="" xmlns:a16="http://schemas.microsoft.com/office/drawing/2014/main" id="{06026346-2E28-42FB-BBA0-C9007307C605}"/>
              </a:ext>
            </a:extLst>
          </p:cNvPr>
          <p:cNvSpPr/>
          <p:nvPr/>
        </p:nvSpPr>
        <p:spPr>
          <a:xfrm>
            <a:off x="8634814" y="1601356"/>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Hospital</a:t>
            </a:r>
          </a:p>
        </p:txBody>
      </p:sp>
      <p:pic>
        <p:nvPicPr>
          <p:cNvPr id="8" name="Imagen 7">
            <a:extLst>
              <a:ext uri="{FF2B5EF4-FFF2-40B4-BE49-F238E27FC236}">
                <a16:creationId xmlns="" xmlns:a16="http://schemas.microsoft.com/office/drawing/2014/main" id="{D6E1B73D-BDEB-4597-9F49-2D270DFB9702}"/>
              </a:ext>
            </a:extLst>
          </p:cNvPr>
          <p:cNvPicPr>
            <a:picLocks noChangeAspect="1"/>
          </p:cNvPicPr>
          <p:nvPr/>
        </p:nvPicPr>
        <p:blipFill>
          <a:blip r:embed="rId4"/>
          <a:stretch>
            <a:fillRect/>
          </a:stretch>
        </p:blipFill>
        <p:spPr>
          <a:xfrm>
            <a:off x="8319974" y="1995639"/>
            <a:ext cx="3716827" cy="2155326"/>
          </a:xfrm>
          <a:prstGeom prst="rect">
            <a:avLst/>
          </a:prstGeom>
        </p:spPr>
      </p:pic>
      <p:sp>
        <p:nvSpPr>
          <p:cNvPr id="9" name="Rectángulo 8">
            <a:extLst>
              <a:ext uri="{FF2B5EF4-FFF2-40B4-BE49-F238E27FC236}">
                <a16:creationId xmlns="" xmlns:a16="http://schemas.microsoft.com/office/drawing/2014/main" id="{DFF6F96E-797E-4363-81CE-AB35E9E5530D}"/>
              </a:ext>
            </a:extLst>
          </p:cNvPr>
          <p:cNvSpPr/>
          <p:nvPr/>
        </p:nvSpPr>
        <p:spPr>
          <a:xfrm>
            <a:off x="8769228" y="4120948"/>
            <a:ext cx="3087148" cy="394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APS</a:t>
            </a:r>
          </a:p>
        </p:txBody>
      </p:sp>
      <p:pic>
        <p:nvPicPr>
          <p:cNvPr id="10" name="Imagen 9">
            <a:extLst>
              <a:ext uri="{FF2B5EF4-FFF2-40B4-BE49-F238E27FC236}">
                <a16:creationId xmlns="" xmlns:a16="http://schemas.microsoft.com/office/drawing/2014/main" id="{5C160B9C-0DC2-4E8B-AE78-1D7C492525A6}"/>
              </a:ext>
            </a:extLst>
          </p:cNvPr>
          <p:cNvPicPr>
            <a:picLocks noChangeAspect="1"/>
          </p:cNvPicPr>
          <p:nvPr/>
        </p:nvPicPr>
        <p:blipFill>
          <a:blip r:embed="rId5"/>
          <a:stretch>
            <a:fillRect/>
          </a:stretch>
        </p:blipFill>
        <p:spPr>
          <a:xfrm>
            <a:off x="8551333" y="4545248"/>
            <a:ext cx="3522938" cy="2188061"/>
          </a:xfrm>
          <a:prstGeom prst="rect">
            <a:avLst/>
          </a:prstGeom>
        </p:spPr>
      </p:pic>
    </p:spTree>
    <p:extLst>
      <p:ext uri="{BB962C8B-B14F-4D97-AF65-F5344CB8AC3E}">
        <p14:creationId xmlns:p14="http://schemas.microsoft.com/office/powerpoint/2010/main" val="3721804947"/>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96963511"/>
              </p:ext>
            </p:extLst>
          </p:nvPr>
        </p:nvGraphicFramePr>
        <p:xfrm>
          <a:off x="200025" y="923928"/>
          <a:ext cx="11744325" cy="56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43568"/>
            <a:ext cx="7143750" cy="584775"/>
          </a:xfrm>
          <a:prstGeom prst="rect">
            <a:avLst/>
          </a:prstGeom>
          <a:noFill/>
        </p:spPr>
        <p:txBody>
          <a:bodyPr wrap="square" rtlCol="0">
            <a:spAutoFit/>
          </a:bodyPr>
          <a:lstStyle/>
          <a:p>
            <a:r>
              <a:rPr lang="es-CL" sz="3200" b="1" dirty="0">
                <a:solidFill>
                  <a:schemeClr val="tx2"/>
                </a:solidFill>
              </a:rPr>
              <a:t>Vigilancia Epidemiológica</a:t>
            </a:r>
          </a:p>
        </p:txBody>
      </p:sp>
      <p:cxnSp>
        <p:nvCxnSpPr>
          <p:cNvPr id="6" name="Conector recto 5">
            <a:extLst>
              <a:ext uri="{FF2B5EF4-FFF2-40B4-BE49-F238E27FC236}">
                <a16:creationId xmlns="" xmlns:a16="http://schemas.microsoft.com/office/drawing/2014/main" id="{EFC22AFF-B01B-4571-80A4-0C5BDC2C4019}"/>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298201"/>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5"/>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atenciones de urgencia por causa respiratoria y semana estadística</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D3D0CF26-30A6-488A-AEC6-E6408BF4CAB3}"/>
              </a:ext>
            </a:extLst>
          </p:cNvPr>
          <p:cNvPicPr>
            <a:picLocks noChangeAspect="1"/>
          </p:cNvPicPr>
          <p:nvPr/>
        </p:nvPicPr>
        <p:blipFill>
          <a:blip r:embed="rId3"/>
          <a:stretch>
            <a:fillRect/>
          </a:stretch>
        </p:blipFill>
        <p:spPr>
          <a:xfrm>
            <a:off x="1683327" y="1128454"/>
            <a:ext cx="8992611" cy="4219662"/>
          </a:xfrm>
          <a:prstGeom prst="rect">
            <a:avLst/>
          </a:prstGeom>
        </p:spPr>
      </p:pic>
      <p:sp>
        <p:nvSpPr>
          <p:cNvPr id="3" name="Rectángulo 2"/>
          <p:cNvSpPr/>
          <p:nvPr/>
        </p:nvSpPr>
        <p:spPr>
          <a:xfrm>
            <a:off x="1042554" y="5144594"/>
            <a:ext cx="10086110" cy="1200329"/>
          </a:xfrm>
          <a:prstGeom prst="rect">
            <a:avLst/>
          </a:prstGeom>
        </p:spPr>
        <p:txBody>
          <a:bodyPr wrap="square">
            <a:spAutoFit/>
          </a:bodyPr>
          <a:lstStyle/>
          <a:p>
            <a:pPr marL="285750" indent="-285750" algn="just">
              <a:buFont typeface="Arial" panose="020B0604020202020204" pitchFamily="34" charset="0"/>
              <a:buChar char="•"/>
            </a:pPr>
            <a:r>
              <a:rPr lang="es-MX" dirty="0"/>
              <a:t>En relación a la SE 26 se observa una </a:t>
            </a:r>
            <a:r>
              <a:rPr lang="es-MX" b="1" dirty="0"/>
              <a:t>disminución del 1% en las atenciones por causa respiratoria</a:t>
            </a:r>
            <a:r>
              <a:rPr lang="es-MX" dirty="0"/>
              <a:t>, por </a:t>
            </a:r>
            <a:r>
              <a:rPr lang="es-CL" dirty="0"/>
              <a:t>grupo etario, se observa una disminución de las atenciones por grupo etario en los grupos 5 a 14 años en 5.47%, 15 a 64 años en 3.9</a:t>
            </a:r>
            <a:r>
              <a:rPr lang="es-CL" b="1" dirty="0"/>
              <a:t>%, sin embargo se aprecia un incremento en los grupos Menores 1 año en 8.81%, 1 a 4 años en 6.48%, 65 y más años en 5.15%,</a:t>
            </a:r>
            <a:r>
              <a:rPr lang="es-CL" dirty="0"/>
              <a:t> en relación a la semana anterior.</a:t>
            </a:r>
            <a:endParaRPr lang="es-MX" dirty="0"/>
          </a:p>
        </p:txBody>
      </p:sp>
    </p:spTree>
    <p:extLst>
      <p:ext uri="{BB962C8B-B14F-4D97-AF65-F5344CB8AC3E}">
        <p14:creationId xmlns:p14="http://schemas.microsoft.com/office/powerpoint/2010/main" val="2426281046"/>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tipo Influenza, por semana estadística</a:t>
            </a:r>
            <a:endParaRPr lang="es-CL" sz="2400" dirty="0">
              <a:latin typeface="Candara" panose="020E0502030303020204" pitchFamily="34" charset="0"/>
            </a:endParaRPr>
          </a:p>
        </p:txBody>
      </p:sp>
      <p:pic>
        <p:nvPicPr>
          <p:cNvPr id="3" name="Imagen 2">
            <a:extLst>
              <a:ext uri="{FF2B5EF4-FFF2-40B4-BE49-F238E27FC236}">
                <a16:creationId xmlns="" xmlns:a16="http://schemas.microsoft.com/office/drawing/2014/main" id="{260DCD87-5A8E-4E77-82F0-4235A1145071}"/>
              </a:ext>
            </a:extLst>
          </p:cNvPr>
          <p:cNvPicPr>
            <a:picLocks noChangeAspect="1"/>
          </p:cNvPicPr>
          <p:nvPr/>
        </p:nvPicPr>
        <p:blipFill>
          <a:blip r:embed="rId3"/>
          <a:stretch>
            <a:fillRect/>
          </a:stretch>
        </p:blipFill>
        <p:spPr>
          <a:xfrm>
            <a:off x="1593933" y="1202582"/>
            <a:ext cx="9144001" cy="4138345"/>
          </a:xfrm>
          <a:prstGeom prst="rect">
            <a:avLst/>
          </a:prstGeom>
        </p:spPr>
      </p:pic>
      <p:sp>
        <p:nvSpPr>
          <p:cNvPr id="2" name="Rectángulo 1"/>
          <p:cNvSpPr/>
          <p:nvPr/>
        </p:nvSpPr>
        <p:spPr>
          <a:xfrm>
            <a:off x="710045" y="5061933"/>
            <a:ext cx="10480963" cy="1477328"/>
          </a:xfrm>
          <a:prstGeom prst="rect">
            <a:avLst/>
          </a:prstGeom>
        </p:spPr>
        <p:txBody>
          <a:bodyPr wrap="square">
            <a:spAutoFit/>
          </a:bodyPr>
          <a:lstStyle/>
          <a:p>
            <a:pPr marL="285750" indent="-285750" algn="just">
              <a:buFont typeface="Arial" panose="020B0604020202020204" pitchFamily="34" charset="0"/>
              <a:buChar char="•"/>
            </a:pPr>
            <a:r>
              <a:rPr lang="es-MX" dirty="0"/>
              <a:t>En </a:t>
            </a:r>
            <a:r>
              <a:rPr lang="es-MX" b="1" dirty="0"/>
              <a:t>las atenciones de urgencia por tipo influenza presentan un disminución del 17% en relación a la SE anterior.</a:t>
            </a:r>
            <a:r>
              <a:rPr lang="es-MX" dirty="0"/>
              <a:t> </a:t>
            </a:r>
            <a:r>
              <a:rPr lang="es-MX" dirty="0" smtClean="0"/>
              <a:t>A </a:t>
            </a:r>
            <a:r>
              <a:rPr lang="es-MX" dirty="0"/>
              <a:t>nivel de grupo etario </a:t>
            </a:r>
            <a:r>
              <a:rPr lang="es-CL" dirty="0"/>
              <a:t>se observa una disminución de las atenciones por grupo etario en los grupos 1 a 4 años en 2.87%, 5 a 14 años en 23.09%, 15 a 64 años en 15.9%, 65 y más años en 1.71%, </a:t>
            </a:r>
            <a:r>
              <a:rPr lang="es-CL" b="1" dirty="0"/>
              <a:t>sin embargo se aprecia un incremento en el grupo Menores 1 año en 17.07%, </a:t>
            </a:r>
            <a:r>
              <a:rPr lang="es-CL" dirty="0"/>
              <a:t>en relación a la semana anterior.</a:t>
            </a:r>
            <a:endParaRPr lang="es-MX" dirty="0"/>
          </a:p>
        </p:txBody>
      </p:sp>
    </p:spTree>
    <p:extLst>
      <p:ext uri="{BB962C8B-B14F-4D97-AF65-F5344CB8AC3E}">
        <p14:creationId xmlns:p14="http://schemas.microsoft.com/office/powerpoint/2010/main" val="329645671"/>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Bronquitis, por semana estadística</a:t>
            </a:r>
            <a:endParaRPr lang="es-CL" sz="2400" dirty="0">
              <a:latin typeface="Candara" panose="020E0502030303020204" pitchFamily="34" charset="0"/>
            </a:endParaRPr>
          </a:p>
        </p:txBody>
      </p:sp>
      <p:pic>
        <p:nvPicPr>
          <p:cNvPr id="3" name="Imagen 2">
            <a:extLst>
              <a:ext uri="{FF2B5EF4-FFF2-40B4-BE49-F238E27FC236}">
                <a16:creationId xmlns="" xmlns:a16="http://schemas.microsoft.com/office/drawing/2014/main" id="{E45D918D-89A6-45DC-B349-496C91CAA30B}"/>
              </a:ext>
            </a:extLst>
          </p:cNvPr>
          <p:cNvPicPr>
            <a:picLocks noChangeAspect="1"/>
          </p:cNvPicPr>
          <p:nvPr/>
        </p:nvPicPr>
        <p:blipFill>
          <a:blip r:embed="rId3"/>
          <a:stretch>
            <a:fillRect/>
          </a:stretch>
        </p:blipFill>
        <p:spPr>
          <a:xfrm>
            <a:off x="1531937" y="1178177"/>
            <a:ext cx="9144001" cy="4068215"/>
          </a:xfrm>
          <a:prstGeom prst="rect">
            <a:avLst/>
          </a:prstGeom>
        </p:spPr>
      </p:pic>
      <p:sp>
        <p:nvSpPr>
          <p:cNvPr id="2" name="Rectángulo 1"/>
          <p:cNvSpPr/>
          <p:nvPr/>
        </p:nvSpPr>
        <p:spPr>
          <a:xfrm>
            <a:off x="793172" y="5035403"/>
            <a:ext cx="10314709" cy="1477328"/>
          </a:xfrm>
          <a:prstGeom prst="rect">
            <a:avLst/>
          </a:prstGeom>
        </p:spPr>
        <p:txBody>
          <a:bodyPr wrap="square">
            <a:spAutoFit/>
          </a:bodyPr>
          <a:lstStyle/>
          <a:p>
            <a:pPr marL="285750" indent="-285750" algn="just">
              <a:buFont typeface="Arial" panose="020B0604020202020204" pitchFamily="34" charset="0"/>
              <a:buChar char="•"/>
            </a:pPr>
            <a:r>
              <a:rPr lang="es-MX" dirty="0"/>
              <a:t>En relación a </a:t>
            </a:r>
            <a:r>
              <a:rPr lang="es-MX" b="1" dirty="0"/>
              <a:t>las atenciones por causa Bronquitis, se observa un aumento del 6% en relación a la SE26 </a:t>
            </a:r>
            <a:r>
              <a:rPr lang="es-MX" dirty="0"/>
              <a:t>y el promedio de las últimas tres semanas es mayor al año 2018 en un 2% y a nivel de grupo etarios </a:t>
            </a:r>
            <a:r>
              <a:rPr lang="es-CL" dirty="0"/>
              <a:t>se observa una disminución de las atenciones por grupo etario en los grupos 5 a 14 años en 0.31%, 15 a 64 años en 0.98%, sin embargo se aprecia un </a:t>
            </a:r>
            <a:r>
              <a:rPr lang="es-CL" b="1" dirty="0"/>
              <a:t>incremento en los grupos Menores 1 año en 14.55%, 1 a 4 años en 15.79%, 65 y más años en 7.64%, en relación a la semana anterior.</a:t>
            </a:r>
          </a:p>
        </p:txBody>
      </p:sp>
    </p:spTree>
    <p:extLst>
      <p:ext uri="{BB962C8B-B14F-4D97-AF65-F5344CB8AC3E}">
        <p14:creationId xmlns:p14="http://schemas.microsoft.com/office/powerpoint/2010/main" val="4087595468"/>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Neumonía, por semana estadística</a:t>
            </a:r>
            <a:endParaRPr lang="es-CL" sz="2400" dirty="0">
              <a:latin typeface="Candara" panose="020E0502030303020204" pitchFamily="34" charset="0"/>
            </a:endParaRPr>
          </a:p>
        </p:txBody>
      </p:sp>
      <p:pic>
        <p:nvPicPr>
          <p:cNvPr id="3" name="Imagen 2">
            <a:extLst>
              <a:ext uri="{FF2B5EF4-FFF2-40B4-BE49-F238E27FC236}">
                <a16:creationId xmlns="" xmlns:a16="http://schemas.microsoft.com/office/drawing/2014/main" id="{CE8A7848-37DD-452A-BD7C-9CAB5F0A376D}"/>
              </a:ext>
            </a:extLst>
          </p:cNvPr>
          <p:cNvPicPr>
            <a:picLocks noChangeAspect="1"/>
          </p:cNvPicPr>
          <p:nvPr/>
        </p:nvPicPr>
        <p:blipFill>
          <a:blip r:embed="rId3"/>
          <a:stretch>
            <a:fillRect/>
          </a:stretch>
        </p:blipFill>
        <p:spPr>
          <a:xfrm>
            <a:off x="1610591" y="1167787"/>
            <a:ext cx="9065347" cy="4110795"/>
          </a:xfrm>
          <a:prstGeom prst="rect">
            <a:avLst/>
          </a:prstGeom>
        </p:spPr>
      </p:pic>
      <p:sp>
        <p:nvSpPr>
          <p:cNvPr id="2" name="Rectángulo 1"/>
          <p:cNvSpPr/>
          <p:nvPr/>
        </p:nvSpPr>
        <p:spPr>
          <a:xfrm>
            <a:off x="980209" y="4975895"/>
            <a:ext cx="10138064" cy="1477328"/>
          </a:xfrm>
          <a:prstGeom prst="rect">
            <a:avLst/>
          </a:prstGeom>
        </p:spPr>
        <p:txBody>
          <a:bodyPr wrap="square">
            <a:spAutoFit/>
          </a:bodyPr>
          <a:lstStyle/>
          <a:p>
            <a:pPr marL="285750" indent="-285750" algn="just">
              <a:buFont typeface="Arial" panose="020B0604020202020204" pitchFamily="34" charset="0"/>
              <a:buChar char="•"/>
            </a:pPr>
            <a:r>
              <a:rPr lang="es-MX" dirty="0"/>
              <a:t>Las consultas </a:t>
            </a:r>
            <a:r>
              <a:rPr lang="es-MX" b="1" dirty="0"/>
              <a:t>por Neumonía se observa un aumento del 3% en relación a la SE26 </a:t>
            </a:r>
            <a:r>
              <a:rPr lang="es-MX" dirty="0"/>
              <a:t>y  que el promedio de las últimas tres semanas es mayor al año 2018 en un 2%, a nivel de grupo etario </a:t>
            </a:r>
            <a:r>
              <a:rPr lang="es-CL" dirty="0"/>
              <a:t>se observa una disminución de las atenciones por grupo etario en el grupo 15 a 64 años en -6.61%, sin embargo se aprecia un </a:t>
            </a:r>
            <a:r>
              <a:rPr lang="es-CL" b="1" dirty="0"/>
              <a:t>incremento en los grupos Menores 1 año en 18.49%, 1 a 4 años en 12.65%, 5 a 14 años en 9.67%, 65 y más años en 0.35%, </a:t>
            </a:r>
            <a:r>
              <a:rPr lang="es-CL" dirty="0"/>
              <a:t>en relación a la semana anterior.</a:t>
            </a:r>
          </a:p>
        </p:txBody>
      </p:sp>
    </p:spTree>
    <p:extLst>
      <p:ext uri="{BB962C8B-B14F-4D97-AF65-F5344CB8AC3E}">
        <p14:creationId xmlns:p14="http://schemas.microsoft.com/office/powerpoint/2010/main" val="589896780"/>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Hospitalizaciones por causa respiratoria, por semana estadística.</a:t>
            </a:r>
            <a:endParaRPr lang="es-CL" sz="2400" dirty="0">
              <a:latin typeface="Candara" panose="020E0502030303020204" pitchFamily="34" charset="0"/>
            </a:endParaRPr>
          </a:p>
        </p:txBody>
      </p:sp>
      <p:pic>
        <p:nvPicPr>
          <p:cNvPr id="3" name="Imagen 2">
            <a:extLst>
              <a:ext uri="{FF2B5EF4-FFF2-40B4-BE49-F238E27FC236}">
                <a16:creationId xmlns="" xmlns:a16="http://schemas.microsoft.com/office/drawing/2014/main" id="{5194D0A8-1E89-4497-8C15-06CC911CA7E8}"/>
              </a:ext>
            </a:extLst>
          </p:cNvPr>
          <p:cNvPicPr>
            <a:picLocks noChangeAspect="1"/>
          </p:cNvPicPr>
          <p:nvPr/>
        </p:nvPicPr>
        <p:blipFill>
          <a:blip r:embed="rId3"/>
          <a:stretch>
            <a:fillRect/>
          </a:stretch>
        </p:blipFill>
        <p:spPr>
          <a:xfrm>
            <a:off x="1610590" y="1159779"/>
            <a:ext cx="9154391" cy="4404220"/>
          </a:xfrm>
          <a:prstGeom prst="rect">
            <a:avLst/>
          </a:prstGeom>
        </p:spPr>
      </p:pic>
      <p:sp>
        <p:nvSpPr>
          <p:cNvPr id="2" name="Rectángulo 1"/>
          <p:cNvSpPr/>
          <p:nvPr/>
        </p:nvSpPr>
        <p:spPr>
          <a:xfrm>
            <a:off x="917863" y="5242202"/>
            <a:ext cx="10293927" cy="1477328"/>
          </a:xfrm>
          <a:prstGeom prst="rect">
            <a:avLst/>
          </a:prstGeom>
        </p:spPr>
        <p:txBody>
          <a:bodyPr wrap="square">
            <a:spAutoFit/>
          </a:bodyPr>
          <a:lstStyle/>
          <a:p>
            <a:pPr marL="285750" indent="-285750" algn="just">
              <a:buFont typeface="Arial" panose="020B0604020202020204" pitchFamily="34" charset="0"/>
              <a:buChar char="•"/>
            </a:pPr>
            <a:r>
              <a:rPr lang="es-MX" dirty="0"/>
              <a:t>En las </a:t>
            </a:r>
            <a:r>
              <a:rPr lang="es-MX" b="1" dirty="0"/>
              <a:t>hospitalizaciones por causa respiratoria se observa un aumento de las hospitalizaciones del 2% </a:t>
            </a:r>
            <a:r>
              <a:rPr lang="es-MX" dirty="0"/>
              <a:t>en la SE27, donde el promedio de las últimas tres semanas es mayor al año 2018 en un 14%. A nivel de grupos etarios </a:t>
            </a:r>
            <a:r>
              <a:rPr lang="es-CL" dirty="0"/>
              <a:t>se observa una disminución de las atenciones por grupo etario en los grupos 5 a 14 años en 13.79%, 15 a 64 años en 16.27%, 65 y más años en 9.54%, sin embargo se aprecia </a:t>
            </a:r>
            <a:r>
              <a:rPr lang="es-CL" b="1" dirty="0"/>
              <a:t>un incremento en los grupos Menores 1 año en 24.53%, 1 a 4 años en 12.63%</a:t>
            </a:r>
            <a:r>
              <a:rPr lang="es-CL" dirty="0"/>
              <a:t>, en relación a la semana anterior.</a:t>
            </a:r>
            <a:endParaRPr lang="es-MX" dirty="0"/>
          </a:p>
        </p:txBody>
      </p:sp>
    </p:spTree>
    <p:extLst>
      <p:ext uri="{BB962C8B-B14F-4D97-AF65-F5344CB8AC3E}">
        <p14:creationId xmlns:p14="http://schemas.microsoft.com/office/powerpoint/2010/main" val="548929977"/>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4" name="Imagen 3">
            <a:extLst>
              <a:ext uri="{FF2B5EF4-FFF2-40B4-BE49-F238E27FC236}">
                <a16:creationId xmlns="" xmlns:a16="http://schemas.microsoft.com/office/drawing/2014/main" id="{E4F447DE-37AA-4590-A145-E7A72A2B3897}"/>
              </a:ext>
            </a:extLst>
          </p:cNvPr>
          <p:cNvPicPr>
            <a:picLocks noChangeAspect="1"/>
          </p:cNvPicPr>
          <p:nvPr/>
        </p:nvPicPr>
        <p:blipFill>
          <a:blip r:embed="rId3"/>
          <a:stretch>
            <a:fillRect/>
          </a:stretch>
        </p:blipFill>
        <p:spPr>
          <a:xfrm>
            <a:off x="736843" y="1220524"/>
            <a:ext cx="4780730" cy="2644893"/>
          </a:xfrm>
          <a:prstGeom prst="rect">
            <a:avLst/>
          </a:prstGeom>
        </p:spPr>
      </p:pic>
      <p:pic>
        <p:nvPicPr>
          <p:cNvPr id="7" name="Imagen 6">
            <a:extLst>
              <a:ext uri="{FF2B5EF4-FFF2-40B4-BE49-F238E27FC236}">
                <a16:creationId xmlns="" xmlns:a16="http://schemas.microsoft.com/office/drawing/2014/main" id="{AEECB172-337D-4078-9F01-E885EE5781E1}"/>
              </a:ext>
            </a:extLst>
          </p:cNvPr>
          <p:cNvPicPr>
            <a:picLocks noChangeAspect="1"/>
          </p:cNvPicPr>
          <p:nvPr/>
        </p:nvPicPr>
        <p:blipFill>
          <a:blip r:embed="rId4"/>
          <a:stretch>
            <a:fillRect/>
          </a:stretch>
        </p:blipFill>
        <p:spPr>
          <a:xfrm>
            <a:off x="6312669" y="1208475"/>
            <a:ext cx="4628275" cy="2656942"/>
          </a:xfrm>
          <a:prstGeom prst="rect">
            <a:avLst/>
          </a:prstGeom>
        </p:spPr>
      </p:pic>
      <p:pic>
        <p:nvPicPr>
          <p:cNvPr id="8" name="Imagen 7">
            <a:extLst>
              <a:ext uri="{FF2B5EF4-FFF2-40B4-BE49-F238E27FC236}">
                <a16:creationId xmlns="" xmlns:a16="http://schemas.microsoft.com/office/drawing/2014/main" id="{68C6B3EB-D495-4CB7-A5AE-2AC54AF664D1}"/>
              </a:ext>
            </a:extLst>
          </p:cNvPr>
          <p:cNvPicPr>
            <a:picLocks noChangeAspect="1"/>
          </p:cNvPicPr>
          <p:nvPr/>
        </p:nvPicPr>
        <p:blipFill>
          <a:blip r:embed="rId5"/>
          <a:stretch>
            <a:fillRect/>
          </a:stretch>
        </p:blipFill>
        <p:spPr>
          <a:xfrm>
            <a:off x="736843" y="3941103"/>
            <a:ext cx="4780730" cy="2605170"/>
          </a:xfrm>
          <a:prstGeom prst="rect">
            <a:avLst/>
          </a:prstGeom>
        </p:spPr>
      </p:pic>
      <p:pic>
        <p:nvPicPr>
          <p:cNvPr id="9" name="Imagen 8">
            <a:extLst>
              <a:ext uri="{FF2B5EF4-FFF2-40B4-BE49-F238E27FC236}">
                <a16:creationId xmlns="" xmlns:a16="http://schemas.microsoft.com/office/drawing/2014/main" id="{8F433775-2827-459F-B574-287530630AD2}"/>
              </a:ext>
            </a:extLst>
          </p:cNvPr>
          <p:cNvPicPr>
            <a:picLocks noChangeAspect="1"/>
          </p:cNvPicPr>
          <p:nvPr/>
        </p:nvPicPr>
        <p:blipFill>
          <a:blip r:embed="rId6"/>
          <a:stretch>
            <a:fillRect/>
          </a:stretch>
        </p:blipFill>
        <p:spPr>
          <a:xfrm>
            <a:off x="6312668" y="3941103"/>
            <a:ext cx="4628275" cy="2605170"/>
          </a:xfrm>
          <a:prstGeom prst="rect">
            <a:avLst/>
          </a:prstGeom>
        </p:spPr>
      </p:pic>
    </p:spTree>
    <p:extLst>
      <p:ext uri="{BB962C8B-B14F-4D97-AF65-F5344CB8AC3E}">
        <p14:creationId xmlns:p14="http://schemas.microsoft.com/office/powerpoint/2010/main" val="3744728347"/>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 xmlns:a16="http://schemas.microsoft.com/office/drawing/2014/main" id="{2F11C1FC-B256-4F33-9F11-31AAC1A5F150}"/>
              </a:ext>
            </a:extLst>
          </p:cNvPr>
          <p:cNvPicPr>
            <a:picLocks noChangeAspect="1"/>
          </p:cNvPicPr>
          <p:nvPr/>
        </p:nvPicPr>
        <p:blipFill>
          <a:blip r:embed="rId3"/>
          <a:stretch>
            <a:fillRect/>
          </a:stretch>
        </p:blipFill>
        <p:spPr>
          <a:xfrm>
            <a:off x="730954" y="1168569"/>
            <a:ext cx="4859108" cy="2601793"/>
          </a:xfrm>
          <a:prstGeom prst="rect">
            <a:avLst/>
          </a:prstGeom>
        </p:spPr>
      </p:pic>
      <p:pic>
        <p:nvPicPr>
          <p:cNvPr id="4" name="Imagen 3">
            <a:extLst>
              <a:ext uri="{FF2B5EF4-FFF2-40B4-BE49-F238E27FC236}">
                <a16:creationId xmlns="" xmlns:a16="http://schemas.microsoft.com/office/drawing/2014/main" id="{324DA498-37BE-4853-A290-ADA9EEBFDD05}"/>
              </a:ext>
            </a:extLst>
          </p:cNvPr>
          <p:cNvPicPr>
            <a:picLocks noChangeAspect="1"/>
          </p:cNvPicPr>
          <p:nvPr/>
        </p:nvPicPr>
        <p:blipFill>
          <a:blip r:embed="rId4"/>
          <a:stretch>
            <a:fillRect/>
          </a:stretch>
        </p:blipFill>
        <p:spPr>
          <a:xfrm>
            <a:off x="6391047" y="1168568"/>
            <a:ext cx="4961884" cy="2601793"/>
          </a:xfrm>
          <a:prstGeom prst="rect">
            <a:avLst/>
          </a:prstGeom>
        </p:spPr>
      </p:pic>
      <p:pic>
        <p:nvPicPr>
          <p:cNvPr id="7" name="Imagen 6">
            <a:extLst>
              <a:ext uri="{FF2B5EF4-FFF2-40B4-BE49-F238E27FC236}">
                <a16:creationId xmlns="" xmlns:a16="http://schemas.microsoft.com/office/drawing/2014/main" id="{641021D5-7C94-4C8B-9603-C4C42B3DED77}"/>
              </a:ext>
            </a:extLst>
          </p:cNvPr>
          <p:cNvPicPr>
            <a:picLocks noChangeAspect="1"/>
          </p:cNvPicPr>
          <p:nvPr/>
        </p:nvPicPr>
        <p:blipFill>
          <a:blip r:embed="rId5"/>
          <a:stretch>
            <a:fillRect/>
          </a:stretch>
        </p:blipFill>
        <p:spPr>
          <a:xfrm>
            <a:off x="730954" y="3891200"/>
            <a:ext cx="4859108" cy="2676360"/>
          </a:xfrm>
          <a:prstGeom prst="rect">
            <a:avLst/>
          </a:prstGeom>
        </p:spPr>
      </p:pic>
      <p:pic>
        <p:nvPicPr>
          <p:cNvPr id="8" name="Imagen 7">
            <a:extLst>
              <a:ext uri="{FF2B5EF4-FFF2-40B4-BE49-F238E27FC236}">
                <a16:creationId xmlns="" xmlns:a16="http://schemas.microsoft.com/office/drawing/2014/main" id="{9759EB2C-BA0D-4E67-B07E-DA64FA1E0ECB}"/>
              </a:ext>
            </a:extLst>
          </p:cNvPr>
          <p:cNvPicPr>
            <a:picLocks noChangeAspect="1"/>
          </p:cNvPicPr>
          <p:nvPr/>
        </p:nvPicPr>
        <p:blipFill>
          <a:blip r:embed="rId6"/>
          <a:stretch>
            <a:fillRect/>
          </a:stretch>
        </p:blipFill>
        <p:spPr>
          <a:xfrm>
            <a:off x="6329051" y="3891200"/>
            <a:ext cx="5023880" cy="2676361"/>
          </a:xfrm>
          <a:prstGeom prst="rect">
            <a:avLst/>
          </a:prstGeom>
        </p:spPr>
      </p:pic>
    </p:spTree>
    <p:extLst>
      <p:ext uri="{BB962C8B-B14F-4D97-AF65-F5344CB8AC3E}">
        <p14:creationId xmlns:p14="http://schemas.microsoft.com/office/powerpoint/2010/main" val="2428029157"/>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3" name="Imagen 2">
            <a:extLst>
              <a:ext uri="{FF2B5EF4-FFF2-40B4-BE49-F238E27FC236}">
                <a16:creationId xmlns="" xmlns:a16="http://schemas.microsoft.com/office/drawing/2014/main" id="{6B0FBA45-8590-41C7-9F43-38C672FAA2FC}"/>
              </a:ext>
            </a:extLst>
          </p:cNvPr>
          <p:cNvPicPr>
            <a:picLocks noChangeAspect="1"/>
          </p:cNvPicPr>
          <p:nvPr/>
        </p:nvPicPr>
        <p:blipFill>
          <a:blip r:embed="rId3"/>
          <a:stretch>
            <a:fillRect/>
          </a:stretch>
        </p:blipFill>
        <p:spPr>
          <a:xfrm>
            <a:off x="665463" y="1263536"/>
            <a:ext cx="4872891" cy="2778528"/>
          </a:xfrm>
          <a:prstGeom prst="rect">
            <a:avLst/>
          </a:prstGeom>
        </p:spPr>
      </p:pic>
      <p:pic>
        <p:nvPicPr>
          <p:cNvPr id="9" name="Imagen 8">
            <a:extLst>
              <a:ext uri="{FF2B5EF4-FFF2-40B4-BE49-F238E27FC236}">
                <a16:creationId xmlns="" xmlns:a16="http://schemas.microsoft.com/office/drawing/2014/main" id="{2AB0827E-604A-45FA-B5F0-A3646329D9BB}"/>
              </a:ext>
            </a:extLst>
          </p:cNvPr>
          <p:cNvPicPr>
            <a:picLocks noChangeAspect="1"/>
          </p:cNvPicPr>
          <p:nvPr/>
        </p:nvPicPr>
        <p:blipFill>
          <a:blip r:embed="rId4"/>
          <a:stretch>
            <a:fillRect/>
          </a:stretch>
        </p:blipFill>
        <p:spPr>
          <a:xfrm>
            <a:off x="6103938" y="1291133"/>
            <a:ext cx="4608346" cy="2854839"/>
          </a:xfrm>
          <a:prstGeom prst="rect">
            <a:avLst/>
          </a:prstGeom>
        </p:spPr>
      </p:pic>
    </p:spTree>
    <p:extLst>
      <p:ext uri="{BB962C8B-B14F-4D97-AF65-F5344CB8AC3E}">
        <p14:creationId xmlns:p14="http://schemas.microsoft.com/office/powerpoint/2010/main" val="663386735"/>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 xmlns:a16="http://schemas.microsoft.com/office/drawing/2014/main" id="{9AE6107A-541C-44D9-8B81-DD76C517E2D8}"/>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a:extLst>
              <a:ext uri="{FF2B5EF4-FFF2-40B4-BE49-F238E27FC236}">
                <a16:creationId xmlns="" xmlns:a16="http://schemas.microsoft.com/office/drawing/2014/main" id="{0B3509D1-C32E-40DD-BA8B-7580D858B17D}"/>
              </a:ext>
            </a:extLst>
          </p:cNvPr>
          <p:cNvSpPr>
            <a:spLocks noGrp="1"/>
          </p:cNvSpPr>
          <p:nvPr>
            <p:ph sz="quarter" idx="12"/>
          </p:nvPr>
        </p:nvSpPr>
        <p:spPr>
          <a:xfrm>
            <a:off x="1808163" y="315913"/>
            <a:ext cx="8716962" cy="5651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spcBef>
                <a:spcPct val="0"/>
              </a:spcBef>
              <a:defRPr/>
            </a:pPr>
            <a:r>
              <a:rPr lang="es-CL" altLang="es-CL" dirty="0">
                <a:solidFill>
                  <a:schemeClr val="tx1"/>
                </a:solidFill>
                <a:latin typeface="+mj-lt"/>
                <a:ea typeface="+mj-ea"/>
                <a:cs typeface="Verdana" panose="020B0604030504040204" pitchFamily="34" charset="0"/>
              </a:rPr>
              <a:t>Pacientes en Espera de Cama Total en UEH Adultos, 2014 - 2019</a:t>
            </a:r>
            <a:endParaRPr lang="es-CL" dirty="0">
              <a:solidFill>
                <a:schemeClr val="tx1"/>
              </a:solidFill>
              <a:latin typeface="+mj-lt"/>
              <a:ea typeface="+mj-ea"/>
              <a:cs typeface="Verdana" panose="020B0604030504040204" pitchFamily="34" charset="0"/>
            </a:endParaRPr>
          </a:p>
        </p:txBody>
      </p:sp>
      <p:pic>
        <p:nvPicPr>
          <p:cNvPr id="1024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933451"/>
            <a:ext cx="84582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4098926"/>
            <a:ext cx="64293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94509" y="5397501"/>
            <a:ext cx="9930246" cy="1200329"/>
          </a:xfrm>
          <a:prstGeom prst="rect">
            <a:avLst/>
          </a:prstGeom>
        </p:spPr>
        <p:txBody>
          <a:bodyPr wrap="square">
            <a:spAutoFit/>
          </a:bodyPr>
          <a:lstStyle/>
          <a:p>
            <a:pPr algn="just" fontAlgn="auto">
              <a:spcAft>
                <a:spcPts val="0"/>
              </a:spcAft>
              <a:buFont typeface="Arial"/>
              <a:buChar char="•"/>
              <a:defRPr/>
            </a:pPr>
            <a:r>
              <a:rPr lang="es-CL" altLang="es-CL" dirty="0">
                <a:cs typeface="Verdana" panose="020B0604030504040204" pitchFamily="34" charset="0"/>
              </a:rPr>
              <a:t>Hospital San Juan de Dios (RM), al igual que semanas anteriores, es el hospital con mayor promedio de pacientes en espera de camas (</a:t>
            </a:r>
            <a:r>
              <a:rPr lang="es-CL" altLang="es-CL" dirty="0" err="1">
                <a:cs typeface="Verdana" panose="020B0604030504040204" pitchFamily="34" charset="0"/>
              </a:rPr>
              <a:t>Prom</a:t>
            </a:r>
            <a:r>
              <a:rPr lang="es-CL" altLang="es-CL" dirty="0">
                <a:cs typeface="Verdana" panose="020B0604030504040204" pitchFamily="34" charset="0"/>
              </a:rPr>
              <a:t>: 68), situación que lo ha convertido en el establecimiento con mayor número acumulado (SE 1-27) de derivaciones. En regiones H. Carlos Van </a:t>
            </a:r>
            <a:r>
              <a:rPr lang="es-CL" altLang="es-CL" dirty="0" err="1">
                <a:cs typeface="Verdana" panose="020B0604030504040204" pitchFamily="34" charset="0"/>
              </a:rPr>
              <a:t>Buren</a:t>
            </a:r>
            <a:r>
              <a:rPr lang="es-CL" altLang="es-CL" dirty="0">
                <a:cs typeface="Verdana" panose="020B0604030504040204" pitchFamily="34" charset="0"/>
              </a:rPr>
              <a:t>  y H. de Talcahuano.</a:t>
            </a:r>
          </a:p>
        </p:txBody>
      </p:sp>
    </p:spTree>
    <p:extLst>
      <p:ext uri="{BB962C8B-B14F-4D97-AF65-F5344CB8AC3E}">
        <p14:creationId xmlns:p14="http://schemas.microsoft.com/office/powerpoint/2010/main" val="2589931509"/>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 xmlns:a16="http://schemas.microsoft.com/office/drawing/2014/main" id="{6FE420C2-E305-4BE5-B53A-D2FF4DA99786}"/>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7" name="1 Título">
            <a:extLst>
              <a:ext uri="{FF2B5EF4-FFF2-40B4-BE49-F238E27FC236}">
                <a16:creationId xmlns="" xmlns:a16="http://schemas.microsoft.com/office/drawing/2014/main" id="{5E9DAB1D-3F69-4BAE-B41D-B3784597E03B}"/>
              </a:ext>
            </a:extLst>
          </p:cNvPr>
          <p:cNvSpPr txBox="1">
            <a:spLocks/>
          </p:cNvSpPr>
          <p:nvPr/>
        </p:nvSpPr>
        <p:spPr>
          <a:xfrm>
            <a:off x="1854200" y="230189"/>
            <a:ext cx="8407400" cy="6556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CL" altLang="es-CL" sz="2000" b="1" dirty="0">
                <a:cs typeface="Verdana" panose="020B0604030504040204" pitchFamily="34" charset="0"/>
              </a:rPr>
              <a:t>Pacientes en Espera de Cama Total en UEH Pediátrica, 2014 - 2019</a:t>
            </a:r>
          </a:p>
        </p:txBody>
      </p:sp>
      <p:pic>
        <p:nvPicPr>
          <p:cNvPr id="14341"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922339"/>
            <a:ext cx="75247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262" y="3789219"/>
            <a:ext cx="64293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728354" y="5333045"/>
            <a:ext cx="8828810" cy="923330"/>
          </a:xfrm>
          <a:prstGeom prst="rect">
            <a:avLst/>
          </a:prstGeom>
        </p:spPr>
        <p:txBody>
          <a:bodyPr wrap="square">
            <a:spAutoFit/>
          </a:bodyPr>
          <a:lstStyle/>
          <a:p>
            <a:pPr algn="just" fontAlgn="auto">
              <a:spcAft>
                <a:spcPts val="0"/>
              </a:spcAft>
              <a:buFont typeface="Arial"/>
              <a:buChar char="•"/>
              <a:defRPr/>
            </a:pPr>
            <a:r>
              <a:rPr lang="es-CL" altLang="es-CL" dirty="0">
                <a:cs typeface="Verdana" panose="020B0604030504040204" pitchFamily="34" charset="0"/>
              </a:rPr>
              <a:t>H. </a:t>
            </a:r>
            <a:r>
              <a:rPr lang="es-CL" altLang="es-CL" dirty="0" err="1">
                <a:cs typeface="Verdana" panose="020B0604030504040204" pitchFamily="34" charset="0"/>
              </a:rPr>
              <a:t>Sótero</a:t>
            </a:r>
            <a:r>
              <a:rPr lang="es-CL" altLang="es-CL" dirty="0">
                <a:cs typeface="Verdana" panose="020B0604030504040204" pitchFamily="34" charset="0"/>
              </a:rPr>
              <a:t> del Río y H. Félix Bulnes y, al igual que semanas anteriores, son los hospitales con mayores cifras, siendo el SSMSO el que presenta mayor promedio de pacientes en espera de camas pediátricos. </a:t>
            </a:r>
            <a:endParaRPr lang="es-CL" altLang="es-CL"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4322889"/>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957" y="826113"/>
            <a:ext cx="4849379" cy="352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6" name="Rectángulo 4"/>
          <p:cNvSpPr/>
          <p:nvPr/>
        </p:nvSpPr>
        <p:spPr>
          <a:xfrm>
            <a:off x="357765" y="4349668"/>
            <a:ext cx="11492345" cy="1477328"/>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semana 27, la tasa de notificación de la Enfermedad Tipo Influenza (ETI) a nivel nacional alcanzó a </a:t>
            </a:r>
            <a:r>
              <a:rPr lang="es-CL" b="1" u="sng" dirty="0">
                <a:solidFill>
                  <a:srgbClr val="404040"/>
                </a:solidFill>
                <a:latin typeface="Candara" panose="020E0502030303020204" pitchFamily="34" charset="0"/>
                <a:ea typeface="Verdana" panose="020B0604030504040204" pitchFamily="34" charset="0"/>
                <a:cs typeface="Verdana" panose="020B0604030504040204" pitchFamily="34" charset="0"/>
              </a:rPr>
              <a:t>28,3</a:t>
            </a:r>
            <a:r>
              <a:rPr lang="es-CL" b="1" u="sng" dirty="0">
                <a:latin typeface="Candara" panose="020E0502030303020204" pitchFamily="34" charset="0"/>
                <a:ea typeface="Verdana" panose="020B0604030504040204" pitchFamily="34" charset="0"/>
                <a:cs typeface="Verdana" panose="020B0604030504040204" pitchFamily="34" charset="0"/>
              </a:rPr>
              <a:t> 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habitantes, disminuyendo en un 18% respecto a la semana previa (34,4 por cien mil habitantes). </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valores sobrepasaron la curva epidémica y baja por primera semana el umbral de alerta, no obstante, </a:t>
            </a:r>
            <a:r>
              <a:rPr lang="es-ES_tradnl" dirty="0" smtClean="0">
                <a:solidFill>
                  <a:srgbClr val="404040"/>
                </a:solidFill>
                <a:latin typeface="Candara" panose="020E0502030303020204" pitchFamily="34" charset="0"/>
                <a:ea typeface="Verdana" panose="020B0604030504040204" pitchFamily="34" charset="0"/>
                <a:cs typeface="Verdana" panose="020B0604030504040204" pitchFamily="34" charset="0"/>
              </a:rPr>
              <a:t>estos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niveles son altos en comparación con temporadas anteriores.</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2"/>
          <p:cNvSpPr/>
          <p:nvPr/>
        </p:nvSpPr>
        <p:spPr>
          <a:xfrm>
            <a:off x="7745975" y="6543488"/>
            <a:ext cx="2427268" cy="253916"/>
          </a:xfrm>
          <a:prstGeom prst="rect">
            <a:avLst/>
          </a:prstGeom>
        </p:spPr>
        <p:txBody>
          <a:bodyPr wrap="none">
            <a:spAutoFit/>
          </a:bodyPr>
          <a:lstStyle/>
          <a:p>
            <a:pPr marL="171450" indent="-171450" algn="just">
              <a:spcBef>
                <a:spcPct val="0"/>
              </a:spcBef>
              <a:buFont typeface="Arial" charset="0"/>
              <a:buChar char="•"/>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09/07/2019</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22" r="3429"/>
          <a:stretch/>
        </p:blipFill>
        <p:spPr bwMode="auto">
          <a:xfrm>
            <a:off x="6255328" y="826113"/>
            <a:ext cx="4847168" cy="344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Rectángulo"/>
          <p:cNvSpPr/>
          <p:nvPr/>
        </p:nvSpPr>
        <p:spPr>
          <a:xfrm>
            <a:off x="357766" y="5906000"/>
            <a:ext cx="11492344" cy="646331"/>
          </a:xfrm>
          <a:prstGeom prst="rect">
            <a:avLst/>
          </a:prstGeom>
        </p:spPr>
        <p:txBody>
          <a:bodyPr wrap="square">
            <a:spAutoFit/>
          </a:bodyPr>
          <a:lstStyle/>
          <a:p>
            <a:pPr algn="just"/>
            <a:r>
              <a:rPr lang="es-CL" dirty="0">
                <a:latin typeface="Candara" panose="020E0502030303020204" pitchFamily="34" charset="0"/>
                <a:ea typeface="Verdana" panose="020B0604030504040204" pitchFamily="34" charset="0"/>
                <a:cs typeface="Verdana" panose="020B0604030504040204" pitchFamily="34" charset="0"/>
              </a:rPr>
              <a:t>A nivel regional, el norte presenta tasas elevadas. En el sur Los Lagos mantiene tasas elevadas y Maule aumenta con respecto a la SE anterior</a:t>
            </a:r>
            <a:r>
              <a:rPr lang="es-CL" dirty="0" smtClean="0">
                <a:latin typeface="Candara" panose="020E0502030303020204" pitchFamily="34" charset="0"/>
                <a:ea typeface="Verdana" panose="020B0604030504040204" pitchFamily="34" charset="0"/>
                <a:cs typeface="Verdana" panose="020B0604030504040204" pitchFamily="34" charset="0"/>
              </a:rPr>
              <a:t>.</a:t>
            </a:r>
            <a:endParaRPr lang="es-CL" dirty="0">
              <a:latin typeface="Candara" panose="020E05020303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4347764"/>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 xmlns:a16="http://schemas.microsoft.com/office/drawing/2014/main" id="{AB86EED5-9378-40FD-BD05-1AADA111D51D}"/>
              </a:ext>
            </a:extLst>
          </p:cNvPr>
          <p:cNvSpPr txBox="1">
            <a:spLocks/>
          </p:cNvSpPr>
          <p:nvPr/>
        </p:nvSpPr>
        <p:spPr bwMode="auto">
          <a:xfrm>
            <a:off x="3517900" y="220663"/>
            <a:ext cx="5334000" cy="476250"/>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400" b="1" dirty="0">
                <a:solidFill>
                  <a:srgbClr val="000000"/>
                </a:solidFill>
                <a:latin typeface="+mj-lt"/>
                <a:ea typeface="ヒラギノ角ゴ Pro W3" charset="-128"/>
                <a:cs typeface="Verdana" panose="020B0604030504040204" pitchFamily="34" charset="0"/>
              </a:rPr>
              <a:t>Camas Críticas Fuera De Servicio</a:t>
            </a:r>
          </a:p>
        </p:txBody>
      </p:sp>
      <p:sp>
        <p:nvSpPr>
          <p:cNvPr id="18435" name="Rectángulo 3">
            <a:extLst>
              <a:ext uri="{FF2B5EF4-FFF2-40B4-BE49-F238E27FC236}">
                <a16:creationId xmlns="" xmlns:a16="http://schemas.microsoft.com/office/drawing/2014/main" id="{59F5974F-59FC-4138-A9D7-347E7AE4719E}"/>
              </a:ext>
            </a:extLst>
          </p:cNvPr>
          <p:cNvSpPr>
            <a:spLocks noChangeArrowheads="1"/>
          </p:cNvSpPr>
          <p:nvPr/>
        </p:nvSpPr>
        <p:spPr bwMode="auto">
          <a:xfrm>
            <a:off x="9145587" y="4186240"/>
            <a:ext cx="2855913"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smtClean="0">
                <a:latin typeface="+mj-lt"/>
                <a:ea typeface="Verdana" panose="020B0604030504040204" pitchFamily="34" charset="0"/>
                <a:cs typeface="Verdana" panose="020B0604030504040204" pitchFamily="34" charset="0"/>
              </a:rPr>
              <a:t>La </a:t>
            </a:r>
            <a:r>
              <a:rPr lang="es-CL" altLang="es-CL" sz="1400" dirty="0">
                <a:latin typeface="+mj-lt"/>
                <a:ea typeface="Verdana" panose="020B0604030504040204" pitchFamily="34" charset="0"/>
                <a:cs typeface="Verdana" panose="020B0604030504040204" pitchFamily="34" charset="0"/>
              </a:rPr>
              <a:t>cifra de bloqueo representa el 0,6% del total camas UPC del país.</a:t>
            </a:r>
          </a:p>
          <a:p>
            <a:pPr algn="just" eaLnBrk="1" hangingPunct="1">
              <a:spcBef>
                <a:spcPct val="20000"/>
              </a:spcBef>
              <a:buFont typeface="Arial" panose="020B0604020202020204" pitchFamily="34" charset="0"/>
              <a:buChar char="•"/>
              <a:defRPr/>
            </a:pPr>
            <a:endParaRPr lang="es-CL" altLang="es-CL" sz="1400" dirty="0">
              <a:latin typeface="Verdana" panose="020B0604030504040204" pitchFamily="34" charset="0"/>
              <a:ea typeface="Verdana" panose="020B0604030504040204" pitchFamily="34" charset="0"/>
              <a:cs typeface="Verdana" panose="020B0604030504040204" pitchFamily="34" charset="0"/>
            </a:endParaRPr>
          </a:p>
        </p:txBody>
      </p:sp>
      <p:pic>
        <p:nvPicPr>
          <p:cNvPr id="18436"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1" y="849314"/>
            <a:ext cx="872331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2" y="4042934"/>
            <a:ext cx="59213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1">
            <a:extLst>
              <a:ext uri="{FF2B5EF4-FFF2-40B4-BE49-F238E27FC236}">
                <a16:creationId xmlns="" xmlns:a16="http://schemas.microsoft.com/office/drawing/2014/main" id="{542E6ABF-3BAB-49A0-A62E-8E079D9BF251}"/>
              </a:ext>
            </a:extLst>
          </p:cNvPr>
          <p:cNvSpPr>
            <a:spLocks noGrp="1"/>
          </p:cNvSpPr>
          <p:nvPr>
            <p:ph idx="18"/>
          </p:nvPr>
        </p:nvSpPr>
        <p:spPr>
          <a:xfrm>
            <a:off x="1875630" y="5051428"/>
            <a:ext cx="8697913" cy="1781175"/>
          </a:xfrm>
        </p:spPr>
        <p:txBody>
          <a:bodyPr>
            <a:noAutofit/>
          </a:bodyPr>
          <a:lstStyle/>
          <a:p>
            <a:pPr marL="342900" indent="-342900" algn="just">
              <a:buFont typeface="Arial"/>
              <a:buChar char="•"/>
              <a:defRPr/>
            </a:pPr>
            <a:r>
              <a:rPr lang="es-MX" sz="1400" dirty="0">
                <a:solidFill>
                  <a:schemeClr val="tx1"/>
                </a:solidFill>
                <a:latin typeface="+mj-lt"/>
              </a:rPr>
              <a:t>Se mantienen las camas por falta de personal del H. de </a:t>
            </a:r>
            <a:r>
              <a:rPr lang="es-MX" sz="1400" dirty="0" err="1">
                <a:solidFill>
                  <a:schemeClr val="tx1"/>
                </a:solidFill>
                <a:latin typeface="+mj-lt"/>
              </a:rPr>
              <a:t>Pto</a:t>
            </a:r>
            <a:r>
              <a:rPr lang="es-MX" sz="1400" dirty="0">
                <a:solidFill>
                  <a:schemeClr val="tx1"/>
                </a:solidFill>
                <a:latin typeface="+mj-lt"/>
              </a:rPr>
              <a:t> Montt, definir causal por el SS. </a:t>
            </a:r>
          </a:p>
          <a:p>
            <a:pPr marL="342900" indent="-342900" algn="just">
              <a:buFont typeface="Arial"/>
              <a:buChar char="•"/>
              <a:defRPr/>
            </a:pPr>
            <a:r>
              <a:rPr lang="es-MX" sz="1400" dirty="0">
                <a:solidFill>
                  <a:schemeClr val="tx1"/>
                </a:solidFill>
                <a:latin typeface="+mj-lt"/>
              </a:rPr>
              <a:t>H. Gran Benavente, remodelación de UTI neonatal por seis meses </a:t>
            </a:r>
          </a:p>
          <a:p>
            <a:pPr marL="342900" indent="-342900" algn="just">
              <a:buFont typeface="Arial"/>
              <a:buChar char="•"/>
              <a:defRPr/>
            </a:pPr>
            <a:r>
              <a:rPr lang="es-MX" sz="1400" dirty="0">
                <a:solidFill>
                  <a:schemeClr val="tx1"/>
                </a:solidFill>
                <a:latin typeface="+mj-lt"/>
              </a:rPr>
              <a:t>H. de la Serena 1 cama  UTI   neonatología por aislamiento </a:t>
            </a:r>
          </a:p>
          <a:p>
            <a:pPr marL="342900" indent="-342900" algn="just">
              <a:buFont typeface="Arial"/>
              <a:buChar char="•"/>
              <a:defRPr/>
            </a:pPr>
            <a:r>
              <a:rPr lang="es-MX" sz="1400" dirty="0">
                <a:solidFill>
                  <a:schemeClr val="tx1"/>
                </a:solidFill>
                <a:latin typeface="+mj-lt"/>
              </a:rPr>
              <a:t>H. del tórax una cama por procedimiento d ECMO</a:t>
            </a:r>
          </a:p>
          <a:p>
            <a:pPr marL="342900" indent="-342900" algn="just">
              <a:buFont typeface="Arial"/>
              <a:buChar char="•"/>
              <a:defRPr/>
            </a:pPr>
            <a:r>
              <a:rPr lang="es-MX" sz="1400" dirty="0">
                <a:solidFill>
                  <a:schemeClr val="tx1"/>
                </a:solidFill>
                <a:latin typeface="+mj-lt"/>
              </a:rPr>
              <a:t>H. Herminda Martin 1 cama UCI pediátrica, falta de equipamiento, “cama en mal estado”</a:t>
            </a:r>
          </a:p>
          <a:p>
            <a:pPr marL="342900" indent="-342900" algn="just">
              <a:buFont typeface="Arial"/>
              <a:buChar char="•"/>
              <a:defRPr/>
            </a:pPr>
            <a:r>
              <a:rPr lang="es-MX" sz="1400" dirty="0">
                <a:solidFill>
                  <a:schemeClr val="tx1"/>
                </a:solidFill>
                <a:latin typeface="+mj-lt"/>
              </a:rPr>
              <a:t>H. de Osorno, 1 cama UTI pediátrica, en mantención, “Por deterioro de baldosas del piso”</a:t>
            </a:r>
          </a:p>
        </p:txBody>
      </p:sp>
    </p:spTree>
    <p:extLst>
      <p:ext uri="{BB962C8B-B14F-4D97-AF65-F5344CB8AC3E}">
        <p14:creationId xmlns:p14="http://schemas.microsoft.com/office/powerpoint/2010/main" val="4250321070"/>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 xmlns:a16="http://schemas.microsoft.com/office/drawing/2014/main" id="{BC19B914-47A4-450E-B039-C19FA2366D2C}"/>
              </a:ext>
            </a:extLst>
          </p:cNvPr>
          <p:cNvSpPr txBox="1">
            <a:spLocks/>
          </p:cNvSpPr>
          <p:nvPr/>
        </p:nvSpPr>
        <p:spPr>
          <a:xfrm>
            <a:off x="1946275" y="4508501"/>
            <a:ext cx="8502650" cy="1014413"/>
          </a:xfrm>
          <a:prstGeom prst="rect">
            <a:avLst/>
          </a:prstGeom>
          <a:solidFill>
            <a:schemeClr val="bg1">
              <a:lumMod val="95000"/>
            </a:schemeClr>
          </a:solidFill>
          <a:ln>
            <a:solidFill>
              <a:schemeClr val="accent1"/>
            </a:solidFill>
            <a:miter lim="800000"/>
            <a:headEnd/>
            <a:tailEnd/>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fontAlgn="auto" hangingPunct="1">
              <a:spcAft>
                <a:spcPts val="0"/>
              </a:spcAft>
              <a:buFont typeface="Arial"/>
              <a:buChar char="•"/>
              <a:defRPr/>
            </a:pPr>
            <a:r>
              <a:rPr lang="es-MX" altLang="es-CL" sz="1400" dirty="0">
                <a:latin typeface="+mj-lt"/>
                <a:cs typeface="Verdana" panose="020B0604030504040204" pitchFamily="34" charset="0"/>
              </a:rPr>
              <a:t>Durante la Semana 27 se derivaron 137 pacientes; aumentando en 6 derivaciones (5%) en relación a la semana anterior y disminuyendo  en un 14 % en comparación al año 2018 (22 derivaciones). De estas 75 corresponden a derivaciones adultas, 43 pediátricas y 19 neonatales.</a:t>
            </a:r>
          </a:p>
        </p:txBody>
      </p:sp>
      <p:pic>
        <p:nvPicPr>
          <p:cNvPr id="2355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587376"/>
            <a:ext cx="86487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364" y="3436939"/>
            <a:ext cx="59213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179641"/>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contenido 2">
            <a:extLst>
              <a:ext uri="{FF2B5EF4-FFF2-40B4-BE49-F238E27FC236}">
                <a16:creationId xmlns="" xmlns:a16="http://schemas.microsoft.com/office/drawing/2014/main" id="{C2C43173-4758-4297-8E5A-F7ED740A282F}"/>
              </a:ext>
            </a:extLst>
          </p:cNvPr>
          <p:cNvSpPr txBox="1">
            <a:spLocks noChangeArrowheads="1"/>
          </p:cNvSpPr>
          <p:nvPr/>
        </p:nvSpPr>
        <p:spPr bwMode="auto">
          <a:xfrm>
            <a:off x="1636713" y="4632325"/>
            <a:ext cx="858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20000"/>
              </a:spcBef>
              <a:buFont typeface="Arial" panose="020B0604020202020204" pitchFamily="34" charset="0"/>
              <a:buChar char="•"/>
              <a:defRPr/>
            </a:pPr>
            <a:r>
              <a:rPr lang="es-CL" altLang="es-CL" sz="1400" dirty="0">
                <a:solidFill>
                  <a:srgbClr val="000000"/>
                </a:solidFill>
                <a:latin typeface="+mj-lt"/>
                <a:ea typeface="Verdana" panose="020B0604030504040204" pitchFamily="34" charset="0"/>
                <a:cs typeface="Verdana" panose="020B0604030504040204" pitchFamily="34" charset="0"/>
              </a:rPr>
              <a:t>De las 137 derivaciones exitosas, 70 corresponden a derivaciones por causa respiratoria; de estas las 32  adultos y 38 pediátrico - neonatales. </a:t>
            </a:r>
          </a:p>
        </p:txBody>
      </p:sp>
      <p:pic>
        <p:nvPicPr>
          <p:cNvPr id="27651"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1" y="398464"/>
            <a:ext cx="76041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3476626"/>
            <a:ext cx="60515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499074"/>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218952527"/>
              </p:ext>
            </p:extLst>
          </p:nvPr>
        </p:nvGraphicFramePr>
        <p:xfrm>
          <a:off x="200025" y="1019177"/>
          <a:ext cx="11744325" cy="570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1116"/>
            <a:ext cx="6554066" cy="584775"/>
          </a:xfrm>
          <a:prstGeom prst="rect">
            <a:avLst/>
          </a:prstGeom>
          <a:noFill/>
        </p:spPr>
        <p:txBody>
          <a:bodyPr wrap="square" rtlCol="0">
            <a:spAutoFit/>
          </a:bodyPr>
          <a:lstStyle/>
          <a:p>
            <a:r>
              <a:rPr lang="es-CL" sz="3200" b="1" dirty="0">
                <a:solidFill>
                  <a:schemeClr val="tx2"/>
                </a:solidFill>
              </a:rPr>
              <a:t>Información y Comunicaciones </a:t>
            </a:r>
          </a:p>
        </p:txBody>
      </p:sp>
      <p:cxnSp>
        <p:nvCxnSpPr>
          <p:cNvPr id="5" name="Conector recto 4">
            <a:extLst>
              <a:ext uri="{FF2B5EF4-FFF2-40B4-BE49-F238E27FC236}">
                <a16:creationId xmlns="" xmlns:a16="http://schemas.microsoft.com/office/drawing/2014/main" id="{CD9B5DC9-6973-4C85-9937-94FF27B57A4D}"/>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189855"/>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021139" y="193676"/>
            <a:ext cx="6003925" cy="785813"/>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rPr>
              <a:t>Número de Consultas Respiratorias a Semana 27 </a:t>
            </a:r>
            <a:br>
              <a:rPr lang="es-ES_tradnl" altLang="es-CL" sz="2200" b="1" dirty="0">
                <a:solidFill>
                  <a:srgbClr val="376092"/>
                </a:solidFill>
                <a:latin typeface="Candara" panose="020E0502030303020204" pitchFamily="34" charset="0"/>
              </a:rPr>
            </a:br>
            <a:r>
              <a:rPr lang="es-ES_tradnl" altLang="es-CL" sz="2200" b="1" dirty="0">
                <a:solidFill>
                  <a:srgbClr val="376092"/>
                </a:solidFill>
                <a:latin typeface="Candara" panose="020E0502030303020204" pitchFamily="34" charset="0"/>
              </a:rPr>
              <a:t>Campaña de Invierno 2015-2019</a:t>
            </a: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endParaRPr lang="es-ES" altLang="es-CL" sz="2200" b="1" dirty="0">
              <a:solidFill>
                <a:srgbClr val="376092"/>
              </a:solidFill>
              <a:latin typeface="Candara" panose="020E0502030303020204" pitchFamily="34" charset="0"/>
              <a:ea typeface="+mn-ea"/>
              <a:cs typeface="+mn-cs"/>
            </a:endParaRPr>
          </a:p>
        </p:txBody>
      </p:sp>
      <p:pic>
        <p:nvPicPr>
          <p:cNvPr id="13315"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546" y="979489"/>
            <a:ext cx="8650287" cy="446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177635" y="5527963"/>
            <a:ext cx="9400309" cy="923330"/>
          </a:xfrm>
          <a:prstGeom prst="rect">
            <a:avLst/>
          </a:prstGeom>
        </p:spPr>
        <p:txBody>
          <a:bodyPr wrap="square">
            <a:spAutoFit/>
          </a:bodyPr>
          <a:lstStyle/>
          <a:p>
            <a:pPr marL="358775" algn="just">
              <a:spcAft>
                <a:spcPts val="1200"/>
              </a:spcAft>
              <a:defRPr/>
            </a:pPr>
            <a:r>
              <a:rPr lang="es-CL" altLang="es-CL" dirty="0">
                <a:solidFill>
                  <a:srgbClr val="000099"/>
                </a:solidFill>
                <a:latin typeface="Arial" panose="020B0604020202020204" pitchFamily="34" charset="0"/>
                <a:ea typeface="ヒラギノ角ゴ Pro W3" charset="-128"/>
                <a:cs typeface="Arial" panose="020B0604020202020204" pitchFamily="34" charset="0"/>
              </a:rPr>
              <a:t>El incremento del número de llamadas correspondientes a consultas por causa respiratoria se observó desde la semana epidemiológica 11.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La curva disminuyó en un 20%</a:t>
            </a:r>
            <a:r>
              <a:rPr lang="es-CL" altLang="es-CL" dirty="0">
                <a:solidFill>
                  <a:srgbClr val="000099"/>
                </a:solidFill>
                <a:latin typeface="Arial" panose="020B0604020202020204" pitchFamily="34" charset="0"/>
                <a:ea typeface="ヒラギノ角ゴ Pro W3" charset="-128"/>
                <a:cs typeface="Arial" panose="020B0604020202020204" pitchFamily="34" charset="0"/>
              </a:rPr>
              <a:t> respecto a la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semana 26,</a:t>
            </a:r>
            <a:r>
              <a:rPr lang="es-CL" altLang="es-CL" dirty="0">
                <a:solidFill>
                  <a:srgbClr val="000099"/>
                </a:solidFill>
                <a:latin typeface="Arial" panose="020B0604020202020204" pitchFamily="34" charset="0"/>
                <a:ea typeface="ヒラギノ角ゴ Pro W3" charset="-128"/>
                <a:cs typeface="Arial" panose="020B0604020202020204" pitchFamily="34" charset="0"/>
              </a:rPr>
              <a:t> siguiendo la tendencia del año 2017 (98%).</a:t>
            </a:r>
          </a:p>
        </p:txBody>
      </p:sp>
    </p:spTree>
    <p:extLst>
      <p:ext uri="{BB962C8B-B14F-4D97-AF65-F5344CB8AC3E}">
        <p14:creationId xmlns:p14="http://schemas.microsoft.com/office/powerpoint/2010/main" val="369006173"/>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744914" y="244475"/>
            <a:ext cx="6600825" cy="693738"/>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Detalle de Consultas Respiratorias</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ea typeface="+mn-ea"/>
                <a:cs typeface="+mn-cs"/>
              </a:rPr>
              <a:t> Semana 25 a 27, Campaña de Invierno 2019</a:t>
            </a:r>
            <a:endParaRPr lang="es-ES" altLang="es-CL" sz="2200" b="1" dirty="0">
              <a:solidFill>
                <a:srgbClr val="376092"/>
              </a:solidFill>
              <a:latin typeface="Candara" panose="020E0502030303020204" pitchFamily="34" charset="0"/>
              <a:ea typeface="+mn-ea"/>
              <a:cs typeface="+mn-cs"/>
            </a:endParaRPr>
          </a:p>
        </p:txBody>
      </p:sp>
      <p:pic>
        <p:nvPicPr>
          <p:cNvPr id="14339" name="5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1026" y="938213"/>
            <a:ext cx="8494713"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510145" y="5187573"/>
            <a:ext cx="8922328" cy="923330"/>
          </a:xfrm>
          <a:prstGeom prst="rect">
            <a:avLst/>
          </a:prstGeom>
        </p:spPr>
        <p:txBody>
          <a:bodyPr wrap="square">
            <a:spAutoFit/>
          </a:bodyPr>
          <a:lstStyle/>
          <a:p>
            <a:pPr marL="358775" algn="just">
              <a:spcAft>
                <a:spcPts val="1200"/>
              </a:spcAft>
              <a:defRPr/>
            </a:pPr>
            <a:r>
              <a:rPr lang="es-CL" altLang="es-CL" dirty="0">
                <a:solidFill>
                  <a:srgbClr val="000099"/>
                </a:solidFill>
                <a:latin typeface="Arial" panose="020B0604020202020204" pitchFamily="34" charset="0"/>
                <a:ea typeface="ヒラギノ角ゴ Pro W3" charset="-128"/>
                <a:cs typeface="Arial" panose="020B0604020202020204" pitchFamily="34" charset="0"/>
              </a:rPr>
              <a:t>La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principal causa de consulta</a:t>
            </a:r>
            <a:r>
              <a:rPr lang="es-CL" altLang="es-CL" dirty="0">
                <a:solidFill>
                  <a:srgbClr val="000099"/>
                </a:solidFill>
                <a:latin typeface="Arial" panose="020B0604020202020204" pitchFamily="34" charset="0"/>
                <a:ea typeface="ヒラギノ角ゴ Pro W3" charset="-128"/>
                <a:cs typeface="Arial" panose="020B0604020202020204" pitchFamily="34" charset="0"/>
              </a:rPr>
              <a:t> de tipo respiratorio es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tos infantil. </a:t>
            </a:r>
            <a:r>
              <a:rPr lang="es-CL" altLang="es-CL" dirty="0">
                <a:solidFill>
                  <a:srgbClr val="000099"/>
                </a:solidFill>
                <a:latin typeface="Arial" panose="020B0604020202020204" pitchFamily="34" charset="0"/>
                <a:ea typeface="ヒラギノ角ゴ Pro W3" charset="-128"/>
                <a:cs typeface="Arial" panose="020B0604020202020204" pitchFamily="34" charset="0"/>
              </a:rPr>
              <a:t>El </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mayor aumento porcentual </a:t>
            </a:r>
            <a:r>
              <a:rPr lang="es-CL" altLang="es-CL" dirty="0">
                <a:solidFill>
                  <a:srgbClr val="000099"/>
                </a:solidFill>
                <a:latin typeface="Arial" panose="020B0604020202020204" pitchFamily="34" charset="0"/>
                <a:ea typeface="ヒラギノ角ゴ Pro W3" charset="-128"/>
                <a:cs typeface="Arial" panose="020B0604020202020204" pitchFamily="34" charset="0"/>
              </a:rPr>
              <a:t>fue en las consultas de</a:t>
            </a:r>
            <a:r>
              <a:rPr lang="es-CL" altLang="es-CL" b="1" dirty="0">
                <a:solidFill>
                  <a:srgbClr val="000099"/>
                </a:solidFill>
                <a:latin typeface="Arial" panose="020B0604020202020204" pitchFamily="34" charset="0"/>
                <a:ea typeface="ヒラギノ角ゴ Pro W3" charset="-128"/>
                <a:cs typeface="Arial" panose="020B0604020202020204" pitchFamily="34" charset="0"/>
              </a:rPr>
              <a:t> dificultad respiratoria infantil y laringitis.</a:t>
            </a:r>
          </a:p>
        </p:txBody>
      </p:sp>
    </p:spTree>
    <p:extLst>
      <p:ext uri="{BB962C8B-B14F-4D97-AF65-F5344CB8AC3E}">
        <p14:creationId xmlns:p14="http://schemas.microsoft.com/office/powerpoint/2010/main" val="16161463"/>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76500" y="2266950"/>
            <a:ext cx="6115050" cy="584775"/>
          </a:xfrm>
          <a:prstGeom prst="rect">
            <a:avLst/>
          </a:prstGeom>
          <a:noFill/>
        </p:spPr>
        <p:txBody>
          <a:bodyPr wrap="square" rtlCol="0">
            <a:spAutoFit/>
          </a:bodyPr>
          <a:lstStyle/>
          <a:p>
            <a:r>
              <a:rPr lang="es-CL" sz="3200" b="1" dirty="0"/>
              <a:t>Gracias</a:t>
            </a:r>
          </a:p>
        </p:txBody>
      </p:sp>
    </p:spTree>
    <p:extLst>
      <p:ext uri="{BB962C8B-B14F-4D97-AF65-F5344CB8AC3E}">
        <p14:creationId xmlns:p14="http://schemas.microsoft.com/office/powerpoint/2010/main" val="4168902946"/>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Enfermedad Tipo Influenza (ETI),  Chile. </a:t>
            </a:r>
          </a:p>
        </p:txBody>
      </p:sp>
      <p:sp>
        <p:nvSpPr>
          <p:cNvPr id="4" name="Rectángulo 2"/>
          <p:cNvSpPr/>
          <p:nvPr/>
        </p:nvSpPr>
        <p:spPr>
          <a:xfrm>
            <a:off x="7981469" y="6573063"/>
            <a:ext cx="2254143"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latin typeface="Candara" panose="020E0502030303020204" pitchFamily="34" charset="0"/>
                <a:ea typeface="Verdana" panose="020B0604030504040204" pitchFamily="34" charset="0"/>
                <a:cs typeface="Verdana" panose="020B0604030504040204" pitchFamily="34" charset="0"/>
              </a:rPr>
              <a:t>09/07/2019</a:t>
            </a:r>
          </a:p>
        </p:txBody>
      </p:sp>
      <p:sp>
        <p:nvSpPr>
          <p:cNvPr id="2" name="1 Rectángulo"/>
          <p:cNvSpPr/>
          <p:nvPr/>
        </p:nvSpPr>
        <p:spPr>
          <a:xfrm>
            <a:off x="651857" y="4818737"/>
            <a:ext cx="11055927" cy="1754326"/>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Según información preliminar en la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SE 27 las atenciones por ETI bajan  un 29% con respecto a la semana anterior y corresponden a un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1,47% del total de las atenciones de urgencia en un total de 142.061 atenciones.</a:t>
            </a: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MX" dirty="0">
                <a:solidFill>
                  <a:srgbClr val="404040"/>
                </a:solidFill>
                <a:latin typeface="Candara" panose="020E0502030303020204" pitchFamily="34" charset="0"/>
                <a:ea typeface="Verdana" panose="020B0604030504040204" pitchFamily="34" charset="0"/>
                <a:cs typeface="Verdana" panose="020B0604030504040204" pitchFamily="34" charset="0"/>
              </a:rPr>
              <a:t>Este indicador de transmisibilidad  mostró hasta la SE 24 un rápido ascenso de la curva asociado a la atención por Enfermedad Tipo Influenza en las urgencias en niveles altos y con nivel de confianza alto, dado que corresponde al 100% de las urgencias hospitalarias públicas. Actualmente se encuentra en descenso.</a:t>
            </a:r>
            <a:endParaRPr lang="es-MX"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960"/>
          <a:stretch/>
        </p:blipFill>
        <p:spPr bwMode="auto">
          <a:xfrm>
            <a:off x="3157267" y="930840"/>
            <a:ext cx="5813285" cy="38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554482"/>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Neumonía,  Chile. </a:t>
            </a:r>
          </a:p>
        </p:txBody>
      </p:sp>
      <p:sp>
        <p:nvSpPr>
          <p:cNvPr id="4" name="Rectángulo 2"/>
          <p:cNvSpPr/>
          <p:nvPr/>
        </p:nvSpPr>
        <p:spPr>
          <a:xfrm>
            <a:off x="7736732" y="6438599"/>
            <a:ext cx="2427268" cy="253916"/>
          </a:xfrm>
          <a:prstGeom prst="rect">
            <a:avLst/>
          </a:prstGeom>
        </p:spPr>
        <p:txBody>
          <a:bodyPr wrap="none">
            <a:spAutoFit/>
          </a:bodyPr>
          <a:lstStyle/>
          <a:p>
            <a:pPr marL="171450" indent="-171450" algn="just">
              <a:spcBef>
                <a:spcPct val="0"/>
              </a:spcBef>
              <a:buFont typeface="Arial" charset="0"/>
              <a:buChar char="•"/>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latin typeface="Candara" panose="020E0502030303020204" pitchFamily="34" charset="0"/>
                <a:ea typeface="Verdana" panose="020B0604030504040204" pitchFamily="34" charset="0"/>
                <a:cs typeface="Verdana" panose="020B0604030504040204" pitchFamily="34" charset="0"/>
              </a:rPr>
              <a:t>09/07/2019</a:t>
            </a:r>
          </a:p>
        </p:txBody>
      </p:sp>
      <p:sp>
        <p:nvSpPr>
          <p:cNvPr id="2" name="1 Rectángulo"/>
          <p:cNvSpPr/>
          <p:nvPr/>
        </p:nvSpPr>
        <p:spPr>
          <a:xfrm>
            <a:off x="683029" y="4684273"/>
            <a:ext cx="10993582" cy="1754326"/>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neumonía en la SE 27 corresponden 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3.157 atenciones por neumonia con un 2,2% del total de las atenciones de urgencia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142.061 atenciones) y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en el promedio de la curva epidémica, en valores similar a 2017</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a:t>
            </a:r>
          </a:p>
          <a:p>
            <a:pPr algn="just"/>
            <a:endPar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Al ser un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indicador de gravedad,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nos</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muestra una mantención de la curva de casos de neumonía en niveles moderados, con  un nivel de confianza alto dado que corresponde al 100% de las urgencias hospitalarias públicas.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107"/>
          <a:stretch/>
        </p:blipFill>
        <p:spPr bwMode="auto">
          <a:xfrm>
            <a:off x="3274546" y="881530"/>
            <a:ext cx="5810549" cy="390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229586"/>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624446" y="4480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23875" y="3873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Respiratorios*</a:t>
            </a:r>
            <a:endParaRPr lang="es-CL" sz="2200" dirty="0">
              <a:solidFill>
                <a:srgbClr val="376092"/>
              </a:solidFill>
              <a:latin typeface="Candara" panose="020E0502030303020204" pitchFamily="34" charset="0"/>
            </a:endParaRPr>
          </a:p>
        </p:txBody>
      </p:sp>
      <p:sp>
        <p:nvSpPr>
          <p:cNvPr id="4" name="Rectángulo 2"/>
          <p:cNvSpPr/>
          <p:nvPr/>
        </p:nvSpPr>
        <p:spPr>
          <a:xfrm>
            <a:off x="7908560" y="6541366"/>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09/07/2019</a:t>
            </a:r>
          </a:p>
        </p:txBody>
      </p:sp>
      <p:sp>
        <p:nvSpPr>
          <p:cNvPr id="2" name="1 Rectángulo"/>
          <p:cNvSpPr/>
          <p:nvPr/>
        </p:nvSpPr>
        <p:spPr>
          <a:xfrm>
            <a:off x="1007918" y="4854512"/>
            <a:ext cx="9996055"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para la vigilancia IRAG, se registra circulación viral con predominio de Influenza y VRS. Del total de IRAG analizados, para la SE 26 (n=242), y 27 (n=107) se detectó una positividad de 55,4% y 56,7% a virus respiratorios con predominio de  influenza y VRS. </a:t>
            </a:r>
          </a:p>
        </p:txBody>
      </p:sp>
      <p:sp>
        <p:nvSpPr>
          <p:cNvPr id="9" name="Rectángulo 6"/>
          <p:cNvSpPr/>
          <p:nvPr/>
        </p:nvSpPr>
        <p:spPr>
          <a:xfrm>
            <a:off x="1807697" y="6150316"/>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130" y="750495"/>
            <a:ext cx="7129085" cy="400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969319"/>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57941" y="95717"/>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influenza*</a:t>
            </a:r>
            <a:endParaRPr lang="es-CL" sz="2200" dirty="0">
              <a:solidFill>
                <a:srgbClr val="376092"/>
              </a:solidFill>
              <a:latin typeface="Candara" panose="020E0502030303020204" pitchFamily="34" charset="0"/>
            </a:endParaRPr>
          </a:p>
        </p:txBody>
      </p:sp>
      <p:sp>
        <p:nvSpPr>
          <p:cNvPr id="4" name="Rectángulo 2"/>
          <p:cNvSpPr/>
          <p:nvPr/>
        </p:nvSpPr>
        <p:spPr>
          <a:xfrm>
            <a:off x="7907756" y="6557268"/>
            <a:ext cx="2380780"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09/07/2019</a:t>
            </a:r>
          </a:p>
        </p:txBody>
      </p:sp>
      <p:sp>
        <p:nvSpPr>
          <p:cNvPr id="2" name="1 Rectángulo"/>
          <p:cNvSpPr/>
          <p:nvPr/>
        </p:nvSpPr>
        <p:spPr>
          <a:xfrm>
            <a:off x="1017614" y="4945752"/>
            <a:ext cx="10224653"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2019, desde la SE 1 hasta la SE 27, se han detectado preliminarmente 411 casos IRAG asociados a influenza A y 17 casos de influenza B. Se registra predominio de A(H1N1)pdm09 con una presentación similar al año 2013. Principalmente en los centinelas de RM, Tarapacá y Concepción.</a:t>
            </a:r>
          </a:p>
        </p:txBody>
      </p:sp>
      <p:sp>
        <p:nvSpPr>
          <p:cNvPr id="9" name="Rectángulo 6"/>
          <p:cNvSpPr/>
          <p:nvPr/>
        </p:nvSpPr>
        <p:spPr>
          <a:xfrm>
            <a:off x="1741192" y="6222562"/>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192" y="881530"/>
            <a:ext cx="8960749" cy="397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342168"/>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VRS*</a:t>
            </a:r>
            <a:endParaRPr lang="es-CL" sz="2200" dirty="0">
              <a:solidFill>
                <a:srgbClr val="376092"/>
              </a:solidFill>
              <a:latin typeface="Candara" panose="020E0502030303020204" pitchFamily="34" charset="0"/>
            </a:endParaRPr>
          </a:p>
        </p:txBody>
      </p:sp>
      <p:sp>
        <p:nvSpPr>
          <p:cNvPr id="4" name="Rectángulo 2"/>
          <p:cNvSpPr/>
          <p:nvPr/>
        </p:nvSpPr>
        <p:spPr>
          <a:xfrm>
            <a:off x="7908560" y="6557268"/>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09/07/2019</a:t>
            </a:r>
          </a:p>
        </p:txBody>
      </p:sp>
      <p:sp>
        <p:nvSpPr>
          <p:cNvPr id="2" name="1 Rectángulo"/>
          <p:cNvSpPr/>
          <p:nvPr/>
        </p:nvSpPr>
        <p:spPr>
          <a:xfrm>
            <a:off x="866920" y="4790209"/>
            <a:ext cx="10474036" cy="1200329"/>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detectado, preliminarmente, 402 IRAG asociadas a VRS, mostrando una discreta tendencia al alza y positividad de 34,6% en la SE 27. </a:t>
            </a:r>
            <a:endParaRPr lang="es-CL" dirty="0" smtClean="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casos se detectan principalmente en los centinelas IRAG de Tarapacá, Viña del Mar y Puerto Montt. </a:t>
            </a:r>
          </a:p>
        </p:txBody>
      </p:sp>
      <p:sp>
        <p:nvSpPr>
          <p:cNvPr id="9" name="Rectángulo 6"/>
          <p:cNvSpPr/>
          <p:nvPr/>
        </p:nvSpPr>
        <p:spPr>
          <a:xfrm>
            <a:off x="1741192" y="6226254"/>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053" y="934695"/>
            <a:ext cx="8442971" cy="38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027909"/>
      </p:ext>
    </p:extLst>
  </p:cSld>
  <p:clrMapOvr>
    <a:masterClrMapping/>
  </p:clrMapOvr>
  <mc:AlternateContent xmlns:mc="http://schemas.openxmlformats.org/markup-compatibility/2006" xmlns:p14="http://schemas.microsoft.com/office/powerpoint/2010/main">
    <mc:Choice Requires="p14">
      <p:transition spd="slow" p14:dur="43750" advClick="0" advTm="375000"/>
    </mc:Choice>
    <mc:Fallback xmlns="">
      <p:transition spd="slow" advClick="0" advTm="37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 xmlns:a16="http://schemas.microsoft.com/office/drawing/2014/main" id="{3226CA0B-7C54-4635-8726-CEAC86CBCB3E}"/>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921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detectados de virus respiratorios y porcentaje de positividad  por semana epidemiológica. Chile 2015-2019</a:t>
            </a:r>
          </a:p>
        </p:txBody>
      </p:sp>
      <p:sp>
        <p:nvSpPr>
          <p:cNvPr id="9220" name="1 Rectángulo"/>
          <p:cNvSpPr>
            <a:spLocks noChangeArrowheads="1"/>
          </p:cNvSpPr>
          <p:nvPr/>
        </p:nvSpPr>
        <p:spPr bwMode="auto">
          <a:xfrm rot="10800000" flipV="1">
            <a:off x="2714625" y="4965700"/>
            <a:ext cx="650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9221" name="1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2" name="7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3"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4" name="Rectangle 10"/>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6" name="Rectangle 12"/>
          <p:cNvSpPr>
            <a:spLocks noChangeArrowheads="1"/>
          </p:cNvSpPr>
          <p:nvPr/>
        </p:nvSpPr>
        <p:spPr bwMode="auto">
          <a:xfrm>
            <a:off x="1936750" y="607497"/>
            <a:ext cx="1299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9227"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732" y="1195387"/>
            <a:ext cx="8753705" cy="42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867183"/>
      </p:ext>
    </p:extLst>
  </p:cSld>
  <p:clrMapOvr>
    <a:masterClrMapping/>
  </p:clrMapOvr>
  <mc:AlternateContent xmlns:mc="http://schemas.openxmlformats.org/markup-compatibility/2006" xmlns:p14="http://schemas.microsoft.com/office/powerpoint/2010/main">
    <mc:Choice Requires="p14">
      <p:transition spd="slow" p14:dur="43750" advTm="375000"/>
    </mc:Choice>
    <mc:Fallback xmlns="">
      <p:transition spd="slow" advTm="375000"/>
    </mc:Fallback>
  </mc:AlternateContent>
  <p:timing>
    <p:tnLst>
      <p:par>
        <p:cTn id="1" dur="indefinite" restart="never" nodeType="tmRoot"/>
      </p:par>
    </p:tnLst>
  </p:timing>
</p:sld>
</file>

<file path=ppt/theme/theme1.xml><?xml version="1.0" encoding="utf-8"?>
<a:theme xmlns:a="http://schemas.openxmlformats.org/drawingml/2006/main" name="25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 LE Etapa II SS Metro Norte</Template>
  <TotalTime>2914</TotalTime>
  <Words>2109</Words>
  <Application>Microsoft Office PowerPoint</Application>
  <PresentationFormat>Panorámica</PresentationFormat>
  <Paragraphs>158</Paragraphs>
  <Slides>36</Slides>
  <Notes>20</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36</vt:i4>
      </vt:variant>
    </vt:vector>
  </HeadingPairs>
  <TitlesOfParts>
    <vt:vector size="49" baseType="lpstr">
      <vt:lpstr>Arial</vt:lpstr>
      <vt:lpstr>Calibri</vt:lpstr>
      <vt:lpstr>Candara</vt:lpstr>
      <vt:lpstr>gobCL</vt:lpstr>
      <vt:lpstr>Verdana</vt:lpstr>
      <vt:lpstr>ヒラギノ角ゴ Pro W3</vt:lpstr>
      <vt:lpstr>25_Office Theme</vt:lpstr>
      <vt:lpstr>3_Custom Design</vt:lpstr>
      <vt:lpstr>1_Office Theme</vt:lpstr>
      <vt:lpstr>Custom Design</vt:lpstr>
      <vt:lpstr>11_Custom Design</vt:lpstr>
      <vt:lpstr>26_Office Theme</vt:lpstr>
      <vt:lpstr>38_Office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Avance campaña Influenza 2019  Datos preliminares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Número de Consultas Respiratorias a Semana 27  Campaña de Invierno 2015-2019 </vt:lpstr>
      <vt:lpstr>Detalle de Consultas Respiratorias  Semana 25 a 27, Campaña de Invierno 2019</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Valeria Cadiz</cp:lastModifiedBy>
  <cp:revision>179</cp:revision>
  <cp:lastPrinted>2019-07-10T12:41:44Z</cp:lastPrinted>
  <dcterms:created xsi:type="dcterms:W3CDTF">2019-03-06T01:21:29Z</dcterms:created>
  <dcterms:modified xsi:type="dcterms:W3CDTF">2019-07-12T14:08:04Z</dcterms:modified>
</cp:coreProperties>
</file>