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6.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682" r:id="rId3"/>
    <p:sldMasterId id="2147483694" r:id="rId4"/>
    <p:sldMasterId id="2147483702" r:id="rId5"/>
    <p:sldMasterId id="2147483708" r:id="rId6"/>
    <p:sldMasterId id="2147483720" r:id="rId7"/>
  </p:sldMasterIdLst>
  <p:notesMasterIdLst>
    <p:notesMasterId r:id="rId62"/>
  </p:notesMasterIdLst>
  <p:sldIdLst>
    <p:sldId id="283" r:id="rId8"/>
    <p:sldId id="272" r:id="rId9"/>
    <p:sldId id="993" r:id="rId10"/>
    <p:sldId id="994" r:id="rId11"/>
    <p:sldId id="995" r:id="rId12"/>
    <p:sldId id="997" r:id="rId13"/>
    <p:sldId id="998" r:id="rId14"/>
    <p:sldId id="999" r:id="rId15"/>
    <p:sldId id="1000" r:id="rId16"/>
    <p:sldId id="1001" r:id="rId17"/>
    <p:sldId id="1002" r:id="rId18"/>
    <p:sldId id="1004" r:id="rId19"/>
    <p:sldId id="1005" r:id="rId20"/>
    <p:sldId id="1006" r:id="rId21"/>
    <p:sldId id="1007" r:id="rId22"/>
    <p:sldId id="1008" r:id="rId23"/>
    <p:sldId id="1009" r:id="rId24"/>
    <p:sldId id="1010" r:id="rId25"/>
    <p:sldId id="1011" r:id="rId26"/>
    <p:sldId id="1012" r:id="rId27"/>
    <p:sldId id="1013" r:id="rId28"/>
    <p:sldId id="1014" r:id="rId29"/>
    <p:sldId id="270" r:id="rId30"/>
    <p:sldId id="1015" r:id="rId31"/>
    <p:sldId id="1016" r:id="rId32"/>
    <p:sldId id="1017" r:id="rId33"/>
    <p:sldId id="1025" r:id="rId34"/>
    <p:sldId id="261" r:id="rId35"/>
    <p:sldId id="1026" r:id="rId36"/>
    <p:sldId id="1027" r:id="rId37"/>
    <p:sldId id="1028" r:id="rId38"/>
    <p:sldId id="1029" r:id="rId39"/>
    <p:sldId id="1030" r:id="rId40"/>
    <p:sldId id="1031" r:id="rId41"/>
    <p:sldId id="1032" r:id="rId42"/>
    <p:sldId id="1033" r:id="rId43"/>
    <p:sldId id="1034" r:id="rId44"/>
    <p:sldId id="1035" r:id="rId45"/>
    <p:sldId id="1036" r:id="rId46"/>
    <p:sldId id="1038" r:id="rId47"/>
    <p:sldId id="1039" r:id="rId48"/>
    <p:sldId id="1040" r:id="rId49"/>
    <p:sldId id="1041" r:id="rId50"/>
    <p:sldId id="1042" r:id="rId51"/>
    <p:sldId id="1043" r:id="rId52"/>
    <p:sldId id="1044" r:id="rId53"/>
    <p:sldId id="1046" r:id="rId54"/>
    <p:sldId id="1049" r:id="rId55"/>
    <p:sldId id="545" r:id="rId56"/>
    <p:sldId id="1050" r:id="rId57"/>
    <p:sldId id="1051" r:id="rId58"/>
    <p:sldId id="1054" r:id="rId59"/>
    <p:sldId id="1056" r:id="rId60"/>
    <p:sldId id="341" r:id="rId61"/>
  </p:sldIdLst>
  <p:sldSz cx="12192000" cy="6858000"/>
  <p:notesSz cx="7010400" cy="92964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2" d="100"/>
          <a:sy n="92" d="100"/>
        </p:scale>
        <p:origin x="498"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slide" Target="slides/slide54.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viewProps" Target="viewProp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E:\Desktop\Influenza%202019\INforme\SE%2025\SE%2025\Corredor%20ETI%20macroregional%202019.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E:\Desktop\Influenza%202019\INforme\SE%2025\SE%2025\Corredor%20ETI%20macroregional%202019.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E:\Desktop\Influenza%202019\INforme\SE%2025\SE%2025\Corredor%20ETI%20macroregional%202019.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'Macrozona Centro Sur'!$R$2</c:f>
          <c:strCache>
            <c:ptCount val="1"/>
            <c:pt idx="0">
              <c:v>Canal endémico de Enfermedad Tipo Influenza.                                                       Macro Zona Centro Sur 2014-2018. Chile 2019 (SE 25)</c:v>
            </c:pt>
          </c:strCache>
        </c:strRef>
      </c:tx>
      <c:layout/>
      <c:overlay val="0"/>
      <c:txPr>
        <a:bodyPr/>
        <a:lstStyle/>
        <a:p>
          <a:pPr>
            <a:defRPr/>
          </a:pPr>
          <a:endParaRPr lang="es-CL"/>
        </a:p>
      </c:txPr>
    </c:title>
    <c:autoTitleDeleted val="0"/>
    <c:plotArea>
      <c:layout>
        <c:manualLayout>
          <c:layoutTarget val="inner"/>
          <c:xMode val="edge"/>
          <c:yMode val="edge"/>
          <c:x val="0.15211123941415833"/>
          <c:y val="0.20371874912215354"/>
          <c:w val="0.72815533980582503"/>
          <c:h val="0.56173008816215797"/>
        </c:manualLayout>
      </c:layout>
      <c:areaChart>
        <c:grouping val="stacked"/>
        <c:varyColors val="0"/>
        <c:ser>
          <c:idx val="0"/>
          <c:order val="0"/>
          <c:tx>
            <c:strRef>
              <c:f>'Macrozona Centro Sur'!$A$75</c:f>
              <c:strCache>
                <c:ptCount val="1"/>
                <c:pt idx="0">
                  <c:v>Éxito</c:v>
                </c:pt>
              </c:strCache>
            </c:strRef>
          </c:tx>
          <c:spPr>
            <a:solidFill>
              <a:srgbClr val="CCFFFF"/>
            </a:solidFill>
            <a:ln w="25400">
              <a:noFill/>
            </a:ln>
          </c:spPr>
          <c:cat>
            <c:numRef>
              <c:f>'Macrozona Centro Sur'!$B$18:$BA$18</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'Macrozona Centro Sur'!$B$71:$BA$71</c:f>
              <c:numCache>
                <c:formatCode>General</c:formatCode>
                <c:ptCount val="52"/>
                <c:pt idx="0">
                  <c:v>4.654176299887423</c:v>
                </c:pt>
                <c:pt idx="1">
                  <c:v>3.7414159758612686</c:v>
                </c:pt>
                <c:pt idx="2">
                  <c:v>0.79767396384915701</c:v>
                </c:pt>
                <c:pt idx="3">
                  <c:v>2.1530474642666246</c:v>
                </c:pt>
                <c:pt idx="4">
                  <c:v>1.655384135905076</c:v>
                </c:pt>
                <c:pt idx="5">
                  <c:v>1.4123537755997797</c:v>
                </c:pt>
                <c:pt idx="6">
                  <c:v>-0.34356380888621862</c:v>
                </c:pt>
                <c:pt idx="7">
                  <c:v>3.2107960903834303</c:v>
                </c:pt>
                <c:pt idx="8">
                  <c:v>3.6007992563118263</c:v>
                </c:pt>
                <c:pt idx="9">
                  <c:v>5.6030328072337641</c:v>
                </c:pt>
                <c:pt idx="10">
                  <c:v>8.3377756240219405</c:v>
                </c:pt>
                <c:pt idx="11">
                  <c:v>9.2211998839066567</c:v>
                </c:pt>
                <c:pt idx="12">
                  <c:v>7.146832256693668</c:v>
                </c:pt>
                <c:pt idx="13">
                  <c:v>8.2894584248297427</c:v>
                </c:pt>
                <c:pt idx="14">
                  <c:v>8.6452042068075823</c:v>
                </c:pt>
                <c:pt idx="15">
                  <c:v>8.6611397715483172</c:v>
                </c:pt>
                <c:pt idx="16">
                  <c:v>14.906547708527727</c:v>
                </c:pt>
                <c:pt idx="17">
                  <c:v>16.668532015260855</c:v>
                </c:pt>
                <c:pt idx="18">
                  <c:v>18.799133194442604</c:v>
                </c:pt>
                <c:pt idx="19">
                  <c:v>21.040009675612879</c:v>
                </c:pt>
                <c:pt idx="20">
                  <c:v>25.605790601657411</c:v>
                </c:pt>
                <c:pt idx="21">
                  <c:v>22.766278904528903</c:v>
                </c:pt>
                <c:pt idx="22">
                  <c:v>25.476712649919783</c:v>
                </c:pt>
                <c:pt idx="23">
                  <c:v>27.020709848447034</c:v>
                </c:pt>
                <c:pt idx="24">
                  <c:v>33.960124195433551</c:v>
                </c:pt>
                <c:pt idx="25">
                  <c:v>40.283603466122351</c:v>
                </c:pt>
                <c:pt idx="26">
                  <c:v>58.274636818972418</c:v>
                </c:pt>
                <c:pt idx="27">
                  <c:v>43.296105556276707</c:v>
                </c:pt>
                <c:pt idx="28">
                  <c:v>35.439466783486239</c:v>
                </c:pt>
                <c:pt idx="29">
                  <c:v>36.702056756267602</c:v>
                </c:pt>
                <c:pt idx="30">
                  <c:v>37.665191737711176</c:v>
                </c:pt>
                <c:pt idx="31">
                  <c:v>40.357506316088724</c:v>
                </c:pt>
                <c:pt idx="32">
                  <c:v>27.090374028071402</c:v>
                </c:pt>
                <c:pt idx="33">
                  <c:v>27.978603010987658</c:v>
                </c:pt>
                <c:pt idx="34">
                  <c:v>23.757975200693927</c:v>
                </c:pt>
                <c:pt idx="35">
                  <c:v>26.07943543765365</c:v>
                </c:pt>
                <c:pt idx="36">
                  <c:v>21.348433354564598</c:v>
                </c:pt>
                <c:pt idx="37">
                  <c:v>14.100935907479085</c:v>
                </c:pt>
                <c:pt idx="38">
                  <c:v>21.403731891096754</c:v>
                </c:pt>
                <c:pt idx="39">
                  <c:v>16.768981360657058</c:v>
                </c:pt>
                <c:pt idx="40">
                  <c:v>20.567060117620517</c:v>
                </c:pt>
                <c:pt idx="41">
                  <c:v>13.062622252538215</c:v>
                </c:pt>
                <c:pt idx="42">
                  <c:v>14.107709864342539</c:v>
                </c:pt>
                <c:pt idx="43">
                  <c:v>13.039478109372158</c:v>
                </c:pt>
                <c:pt idx="44">
                  <c:v>9.8954872167471279</c:v>
                </c:pt>
                <c:pt idx="45">
                  <c:v>10.269384991037379</c:v>
                </c:pt>
                <c:pt idx="46">
                  <c:v>9.8456879120632976</c:v>
                </c:pt>
                <c:pt idx="47">
                  <c:v>7.1927540113835748</c:v>
                </c:pt>
                <c:pt idx="48">
                  <c:v>6.9400267606545647</c:v>
                </c:pt>
                <c:pt idx="49">
                  <c:v>0.80122709543235349</c:v>
                </c:pt>
                <c:pt idx="50">
                  <c:v>5.9147160318580139E-2</c:v>
                </c:pt>
                <c:pt idx="51">
                  <c:v>-0.23852689116782899</c:v>
                </c:pt>
              </c:numCache>
            </c:numRef>
          </c:val>
          <c:extLst xmlns:c16r2="http://schemas.microsoft.com/office/drawing/2015/06/chart">
            <c:ext xmlns:c16="http://schemas.microsoft.com/office/drawing/2014/chart" uri="{C3380CC4-5D6E-409C-BE32-E72D297353CC}">
              <c16:uniqueId val="{00000000-1D4C-46FA-A8CD-86F905E28D4B}"/>
            </c:ext>
          </c:extLst>
        </c:ser>
        <c:ser>
          <c:idx val="1"/>
          <c:order val="1"/>
          <c:tx>
            <c:strRef>
              <c:f>'Macrozona Centro Sur'!$A$76</c:f>
              <c:strCache>
                <c:ptCount val="1"/>
                <c:pt idx="0">
                  <c:v>Seguridad</c:v>
                </c:pt>
              </c:strCache>
            </c:strRef>
          </c:tx>
          <c:spPr>
            <a:solidFill>
              <a:srgbClr val="99CCFF"/>
            </a:solidFill>
            <a:ln w="25400">
              <a:noFill/>
            </a:ln>
          </c:spPr>
          <c:cat>
            <c:numRef>
              <c:f>'Macrozona Centro Sur'!$B$18:$BA$18</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'Macrozona Centro Sur'!$B$72:$BA$72</c:f>
              <c:numCache>
                <c:formatCode>General</c:formatCode>
                <c:ptCount val="52"/>
                <c:pt idx="0">
                  <c:v>3.2087336735598377</c:v>
                </c:pt>
                <c:pt idx="1">
                  <c:v>2.5472449518458142</c:v>
                </c:pt>
                <c:pt idx="2">
                  <c:v>4.0558451727386142</c:v>
                </c:pt>
                <c:pt idx="3">
                  <c:v>3.3827240534809087</c:v>
                </c:pt>
                <c:pt idx="4">
                  <c:v>4.8525402528941886</c:v>
                </c:pt>
                <c:pt idx="5">
                  <c:v>3.9433101768379402</c:v>
                </c:pt>
                <c:pt idx="6">
                  <c:v>4.6983216339047145</c:v>
                </c:pt>
                <c:pt idx="7">
                  <c:v>3.5147602046705404</c:v>
                </c:pt>
                <c:pt idx="8">
                  <c:v>2.7578321344392549</c:v>
                </c:pt>
                <c:pt idx="9">
                  <c:v>4.1105271987974641</c:v>
                </c:pt>
                <c:pt idx="10">
                  <c:v>6.4263777234274695</c:v>
                </c:pt>
                <c:pt idx="11">
                  <c:v>7.6659586334097121</c:v>
                </c:pt>
                <c:pt idx="12">
                  <c:v>9.5945809805681463</c:v>
                </c:pt>
                <c:pt idx="13">
                  <c:v>11.174856882462798</c:v>
                </c:pt>
                <c:pt idx="14">
                  <c:v>10.392769394483382</c:v>
                </c:pt>
                <c:pt idx="15">
                  <c:v>9.9180155479634067</c:v>
                </c:pt>
                <c:pt idx="16">
                  <c:v>7.5839543670078573</c:v>
                </c:pt>
                <c:pt idx="17">
                  <c:v>5.384248561708592</c:v>
                </c:pt>
                <c:pt idx="18">
                  <c:v>9.1684189245851542</c:v>
                </c:pt>
                <c:pt idx="19">
                  <c:v>8.7182355466126538</c:v>
                </c:pt>
                <c:pt idx="20">
                  <c:v>12.75202302237907</c:v>
                </c:pt>
                <c:pt idx="21">
                  <c:v>12.179957501540343</c:v>
                </c:pt>
                <c:pt idx="22">
                  <c:v>23.660919932272812</c:v>
                </c:pt>
                <c:pt idx="23">
                  <c:v>32.512473075783262</c:v>
                </c:pt>
                <c:pt idx="24">
                  <c:v>42.610101160489563</c:v>
                </c:pt>
                <c:pt idx="25">
                  <c:v>45.462076888648674</c:v>
                </c:pt>
                <c:pt idx="26">
                  <c:v>57.754720952517822</c:v>
                </c:pt>
                <c:pt idx="27">
                  <c:v>55.084916743149428</c:v>
                </c:pt>
                <c:pt idx="28">
                  <c:v>43.001596242538042</c:v>
                </c:pt>
                <c:pt idx="29">
                  <c:v>38.599998613058979</c:v>
                </c:pt>
                <c:pt idx="30">
                  <c:v>28.204458717998911</c:v>
                </c:pt>
                <c:pt idx="31">
                  <c:v>32.000882298675698</c:v>
                </c:pt>
                <c:pt idx="32">
                  <c:v>34.465059550033885</c:v>
                </c:pt>
                <c:pt idx="33">
                  <c:v>30.667400356740206</c:v>
                </c:pt>
                <c:pt idx="34">
                  <c:v>39.215548629776364</c:v>
                </c:pt>
                <c:pt idx="35">
                  <c:v>33.465336650172723</c:v>
                </c:pt>
                <c:pt idx="36">
                  <c:v>29.587341519669586</c:v>
                </c:pt>
                <c:pt idx="37">
                  <c:v>22.401394864555854</c:v>
                </c:pt>
                <c:pt idx="38">
                  <c:v>15.443259786663916</c:v>
                </c:pt>
                <c:pt idx="39">
                  <c:v>20.926283817786775</c:v>
                </c:pt>
                <c:pt idx="40">
                  <c:v>15.15892976324989</c:v>
                </c:pt>
                <c:pt idx="41">
                  <c:v>13.713092455248166</c:v>
                </c:pt>
                <c:pt idx="42">
                  <c:v>16.718603339916267</c:v>
                </c:pt>
                <c:pt idx="43">
                  <c:v>12.556063894204335</c:v>
                </c:pt>
                <c:pt idx="44">
                  <c:v>10.682608647259833</c:v>
                </c:pt>
                <c:pt idx="45">
                  <c:v>12.264353122827901</c:v>
                </c:pt>
                <c:pt idx="46">
                  <c:v>9.9054515925470064</c:v>
                </c:pt>
                <c:pt idx="47">
                  <c:v>8.1565087526183646</c:v>
                </c:pt>
                <c:pt idx="48">
                  <c:v>6.9673999901884827</c:v>
                </c:pt>
                <c:pt idx="49">
                  <c:v>4.8284675052329096</c:v>
                </c:pt>
                <c:pt idx="50">
                  <c:v>4.1490995586868209</c:v>
                </c:pt>
                <c:pt idx="51">
                  <c:v>2.0995918142215606</c:v>
                </c:pt>
              </c:numCache>
            </c:numRef>
          </c:val>
          <c:extLst xmlns:c16r2="http://schemas.microsoft.com/office/drawing/2015/06/chart">
            <c:ext xmlns:c16="http://schemas.microsoft.com/office/drawing/2014/chart" uri="{C3380CC4-5D6E-409C-BE32-E72D297353CC}">
              <c16:uniqueId val="{00000001-1D4C-46FA-A8CD-86F905E28D4B}"/>
            </c:ext>
          </c:extLst>
        </c:ser>
        <c:ser>
          <c:idx val="2"/>
          <c:order val="2"/>
          <c:tx>
            <c:strRef>
              <c:f>'Macrozona Centro Sur'!$A$77</c:f>
              <c:strCache>
                <c:ptCount val="1"/>
                <c:pt idx="0">
                  <c:v>Alerta</c:v>
                </c:pt>
              </c:strCache>
            </c:strRef>
          </c:tx>
          <c:spPr>
            <a:solidFill>
              <a:srgbClr val="FF9900"/>
            </a:solidFill>
            <a:ln w="25400">
              <a:noFill/>
            </a:ln>
          </c:spPr>
          <c:cat>
            <c:numRef>
              <c:f>'Macrozona Centro Sur'!$B$18:$BA$18</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'Macrozona Centro Sur'!$B$73:$BA$73</c:f>
              <c:numCache>
                <c:formatCode>General</c:formatCode>
                <c:ptCount val="52"/>
                <c:pt idx="0">
                  <c:v>4.4947646111050172</c:v>
                </c:pt>
                <c:pt idx="1">
                  <c:v>3.461982276165962</c:v>
                </c:pt>
                <c:pt idx="2">
                  <c:v>8.0201455345505153</c:v>
                </c:pt>
                <c:pt idx="3">
                  <c:v>5.4613937598051949</c:v>
                </c:pt>
                <c:pt idx="4">
                  <c:v>9.5551845310986288</c:v>
                </c:pt>
                <c:pt idx="5">
                  <c:v>7.2071840916925467</c:v>
                </c:pt>
                <c:pt idx="6">
                  <c:v>12.03617831720716</c:v>
                </c:pt>
                <c:pt idx="7">
                  <c:v>5.3971681197638572</c:v>
                </c:pt>
                <c:pt idx="8">
                  <c:v>3.8517547069453544</c:v>
                </c:pt>
                <c:pt idx="9">
                  <c:v>5.9973717229151013</c:v>
                </c:pt>
                <c:pt idx="10">
                  <c:v>9.9592882400404097</c:v>
                </c:pt>
                <c:pt idx="11">
                  <c:v>12.340004771196252</c:v>
                </c:pt>
                <c:pt idx="12">
                  <c:v>18.362934694774676</c:v>
                </c:pt>
                <c:pt idx="13">
                  <c:v>21.901970736731254</c:v>
                </c:pt>
                <c:pt idx="14">
                  <c:v>19.395799128750689</c:v>
                </c:pt>
                <c:pt idx="15">
                  <c:v>18.106418106223206</c:v>
                </c:pt>
                <c:pt idx="16">
                  <c:v>10.734089869681466</c:v>
                </c:pt>
                <c:pt idx="17">
                  <c:v>6.8322809475446995</c:v>
                </c:pt>
                <c:pt idx="18">
                  <c:v>12.963283501750844</c:v>
                </c:pt>
                <c:pt idx="19">
                  <c:v>11.834344542778837</c:v>
                </c:pt>
                <c:pt idx="20">
                  <c:v>18.367611865130129</c:v>
                </c:pt>
                <c:pt idx="21">
                  <c:v>17.859976881259087</c:v>
                </c:pt>
                <c:pt idx="22">
                  <c:v>43.080532600170997</c:v>
                </c:pt>
                <c:pt idx="23">
                  <c:v>67.315650906088422</c:v>
                </c:pt>
                <c:pt idx="24">
                  <c:v>91.270664780321667</c:v>
                </c:pt>
                <c:pt idx="25">
                  <c:v>92.827263180060726</c:v>
                </c:pt>
                <c:pt idx="26">
                  <c:v>111.88094243624398</c:v>
                </c:pt>
                <c:pt idx="27">
                  <c:v>120.13276969559202</c:v>
                </c:pt>
                <c:pt idx="28">
                  <c:v>90.670466136917398</c:v>
                </c:pt>
                <c:pt idx="29">
                  <c:v>75.798882756181655</c:v>
                </c:pt>
                <c:pt idx="30">
                  <c:v>47.598638448116333</c:v>
                </c:pt>
                <c:pt idx="31">
                  <c:v>55.429663291553794</c:v>
                </c:pt>
                <c:pt idx="32">
                  <c:v>73.484584177490206</c:v>
                </c:pt>
                <c:pt idx="33">
                  <c:v>60.685799537841795</c:v>
                </c:pt>
                <c:pt idx="34">
                  <c:v>95.942597863423771</c:v>
                </c:pt>
                <c:pt idx="35">
                  <c:v>71.517684738358696</c:v>
                </c:pt>
                <c:pt idx="36">
                  <c:v>65.028695550406596</c:v>
                </c:pt>
                <c:pt idx="37">
                  <c:v>51.154573274099604</c:v>
                </c:pt>
                <c:pt idx="38">
                  <c:v>25.077227049760609</c:v>
                </c:pt>
                <c:pt idx="39">
                  <c:v>42.690284611453819</c:v>
                </c:pt>
                <c:pt idx="40">
                  <c:v>24.766112639927748</c:v>
                </c:pt>
                <c:pt idx="41">
                  <c:v>25.169393390121318</c:v>
                </c:pt>
                <c:pt idx="42">
                  <c:v>32.727713534641609</c:v>
                </c:pt>
                <c:pt idx="43">
                  <c:v>22.174255405423533</c:v>
                </c:pt>
                <c:pt idx="44">
                  <c:v>19.297041716488657</c:v>
                </c:pt>
                <c:pt idx="45">
                  <c:v>23.307006632106596</c:v>
                </c:pt>
                <c:pt idx="46">
                  <c:v>17.340029208282356</c:v>
                </c:pt>
                <c:pt idx="47">
                  <c:v>14.465779460663176</c:v>
                </c:pt>
                <c:pt idx="48">
                  <c:v>11.684203163048711</c:v>
                </c:pt>
                <c:pt idx="49">
                  <c:v>10.442187209383285</c:v>
                </c:pt>
                <c:pt idx="50">
                  <c:v>9.1960483768041854</c:v>
                </c:pt>
                <c:pt idx="51">
                  <c:v>3.5155431791369312</c:v>
                </c:pt>
              </c:numCache>
            </c:numRef>
          </c:val>
          <c:extLst xmlns:c16r2="http://schemas.microsoft.com/office/drawing/2015/06/chart">
            <c:ext xmlns:c16="http://schemas.microsoft.com/office/drawing/2014/chart" uri="{C3380CC4-5D6E-409C-BE32-E72D297353CC}">
              <c16:uniqueId val="{00000002-1D4C-46FA-A8CD-86F905E28D4B}"/>
            </c:ext>
          </c:extLst>
        </c:ser>
        <c:dLbls>
          <c:showLegendKey val="0"/>
          <c:showVal val="0"/>
          <c:showCatName val="0"/>
          <c:showSerName val="0"/>
          <c:showPercent val="0"/>
          <c:showBubbleSize val="0"/>
        </c:dLbls>
        <c:axId val="466232296"/>
        <c:axId val="466231904"/>
      </c:areaChart>
      <c:lineChart>
        <c:grouping val="standard"/>
        <c:varyColors val="0"/>
        <c:ser>
          <c:idx val="3"/>
          <c:order val="3"/>
          <c:tx>
            <c:strRef>
              <c:f>'Macrozona Centro Sur'!$A$32</c:f>
              <c:strCache>
                <c:ptCount val="1"/>
                <c:pt idx="0">
                  <c:v>2019</c:v>
                </c:pt>
              </c:strCache>
            </c:strRef>
          </c:tx>
          <c:spPr>
            <a:ln w="25400">
              <a:solidFill>
                <a:srgbClr val="FF0000"/>
              </a:solidFill>
              <a:prstDash val="solid"/>
            </a:ln>
          </c:spPr>
          <c:marker>
            <c:symbol val="x"/>
            <c:size val="2"/>
            <c:spPr>
              <a:solidFill>
                <a:srgbClr val="666699"/>
              </a:solidFill>
              <a:ln>
                <a:solidFill>
                  <a:srgbClr val="000000"/>
                </a:solidFill>
                <a:prstDash val="solid"/>
              </a:ln>
            </c:spPr>
          </c:marker>
          <c:cat>
            <c:numRef>
              <c:f>'Macrozona Centro Sur'!$B$18:$BA$18</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'Macrozona Centro Sur'!$B$32:$BA$32</c:f>
              <c:numCache>
                <c:formatCode>#,##0</c:formatCode>
                <c:ptCount val="52"/>
                <c:pt idx="0">
                  <c:v>6</c:v>
                </c:pt>
                <c:pt idx="1">
                  <c:v>6</c:v>
                </c:pt>
                <c:pt idx="2">
                  <c:v>3</c:v>
                </c:pt>
                <c:pt idx="3">
                  <c:v>3</c:v>
                </c:pt>
                <c:pt idx="4">
                  <c:v>0</c:v>
                </c:pt>
                <c:pt idx="5">
                  <c:v>2</c:v>
                </c:pt>
                <c:pt idx="6">
                  <c:v>3</c:v>
                </c:pt>
                <c:pt idx="7">
                  <c:v>5</c:v>
                </c:pt>
                <c:pt idx="8">
                  <c:v>1</c:v>
                </c:pt>
                <c:pt idx="9">
                  <c:v>4</c:v>
                </c:pt>
                <c:pt idx="10">
                  <c:v>10</c:v>
                </c:pt>
                <c:pt idx="11">
                  <c:v>10</c:v>
                </c:pt>
                <c:pt idx="12">
                  <c:v>12</c:v>
                </c:pt>
                <c:pt idx="13">
                  <c:v>16</c:v>
                </c:pt>
                <c:pt idx="14">
                  <c:v>21</c:v>
                </c:pt>
                <c:pt idx="15">
                  <c:v>21</c:v>
                </c:pt>
                <c:pt idx="16">
                  <c:v>28</c:v>
                </c:pt>
                <c:pt idx="17">
                  <c:v>24</c:v>
                </c:pt>
                <c:pt idx="18">
                  <c:v>28</c:v>
                </c:pt>
                <c:pt idx="19">
                  <c:v>57</c:v>
                </c:pt>
                <c:pt idx="20">
                  <c:v>58</c:v>
                </c:pt>
                <c:pt idx="21">
                  <c:v>75</c:v>
                </c:pt>
                <c:pt idx="22">
                  <c:v>162</c:v>
                </c:pt>
                <c:pt idx="23">
                  <c:v>122</c:v>
                </c:pt>
                <c:pt idx="24">
                  <c:v>135</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numCache>
            </c:numRef>
          </c:val>
          <c:smooth val="0"/>
          <c:extLst xmlns:c16r2="http://schemas.microsoft.com/office/drawing/2015/06/chart">
            <c:ext xmlns:c16="http://schemas.microsoft.com/office/drawing/2014/chart" uri="{C3380CC4-5D6E-409C-BE32-E72D297353CC}">
              <c16:uniqueId val="{00000003-1D4C-46FA-A8CD-86F905E28D4B}"/>
            </c:ext>
          </c:extLst>
        </c:ser>
        <c:ser>
          <c:idx val="4"/>
          <c:order val="4"/>
          <c:tx>
            <c:strRef>
              <c:f>'Macrozona Centro Sur'!$A$31</c:f>
              <c:strCache>
                <c:ptCount val="1"/>
                <c:pt idx="0">
                  <c:v>2018</c:v>
                </c:pt>
              </c:strCache>
            </c:strRef>
          </c:tx>
          <c:spPr>
            <a:ln w="22225">
              <a:solidFill>
                <a:schemeClr val="bg1">
                  <a:lumMod val="65000"/>
                </a:schemeClr>
              </a:solidFill>
            </a:ln>
          </c:spPr>
          <c:marker>
            <c:spPr>
              <a:ln>
                <a:noFill/>
              </a:ln>
            </c:spPr>
          </c:marker>
          <c:cat>
            <c:numRef>
              <c:f>'Macrozona Centro Sur'!$B$18:$BA$18</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'Macrozona Centro Sur'!$B$31:$BA$31</c:f>
              <c:numCache>
                <c:formatCode>General</c:formatCode>
                <c:ptCount val="52"/>
                <c:pt idx="0">
                  <c:v>5</c:v>
                </c:pt>
                <c:pt idx="1">
                  <c:v>4</c:v>
                </c:pt>
                <c:pt idx="2">
                  <c:v>2</c:v>
                </c:pt>
                <c:pt idx="3">
                  <c:v>2</c:v>
                </c:pt>
                <c:pt idx="4">
                  <c:v>4</c:v>
                </c:pt>
                <c:pt idx="5">
                  <c:v>3</c:v>
                </c:pt>
                <c:pt idx="6">
                  <c:v>1</c:v>
                </c:pt>
                <c:pt idx="7">
                  <c:v>4</c:v>
                </c:pt>
                <c:pt idx="8">
                  <c:v>5</c:v>
                </c:pt>
                <c:pt idx="9">
                  <c:v>7</c:v>
                </c:pt>
                <c:pt idx="10">
                  <c:v>23</c:v>
                </c:pt>
                <c:pt idx="11">
                  <c:v>25</c:v>
                </c:pt>
                <c:pt idx="12">
                  <c:v>22</c:v>
                </c:pt>
                <c:pt idx="13">
                  <c:v>24</c:v>
                </c:pt>
                <c:pt idx="14">
                  <c:v>22</c:v>
                </c:pt>
                <c:pt idx="15">
                  <c:v>24</c:v>
                </c:pt>
                <c:pt idx="16">
                  <c:v>22</c:v>
                </c:pt>
                <c:pt idx="17">
                  <c:v>21</c:v>
                </c:pt>
                <c:pt idx="18">
                  <c:v>22</c:v>
                </c:pt>
                <c:pt idx="19">
                  <c:v>37</c:v>
                </c:pt>
                <c:pt idx="20">
                  <c:v>37</c:v>
                </c:pt>
                <c:pt idx="21">
                  <c:v>34</c:v>
                </c:pt>
                <c:pt idx="22">
                  <c:v>69</c:v>
                </c:pt>
                <c:pt idx="23">
                  <c:v>72</c:v>
                </c:pt>
                <c:pt idx="24">
                  <c:v>79</c:v>
                </c:pt>
                <c:pt idx="25">
                  <c:v>106</c:v>
                </c:pt>
                <c:pt idx="26">
                  <c:v>126</c:v>
                </c:pt>
                <c:pt idx="27">
                  <c:v>84</c:v>
                </c:pt>
                <c:pt idx="28">
                  <c:v>56</c:v>
                </c:pt>
                <c:pt idx="29">
                  <c:v>60</c:v>
                </c:pt>
                <c:pt idx="30">
                  <c:v>67</c:v>
                </c:pt>
                <c:pt idx="31">
                  <c:v>70</c:v>
                </c:pt>
                <c:pt idx="32">
                  <c:v>49</c:v>
                </c:pt>
                <c:pt idx="33">
                  <c:v>46</c:v>
                </c:pt>
                <c:pt idx="34">
                  <c:v>60</c:v>
                </c:pt>
                <c:pt idx="35">
                  <c:v>40</c:v>
                </c:pt>
                <c:pt idx="36">
                  <c:v>40</c:v>
                </c:pt>
                <c:pt idx="37">
                  <c:v>28</c:v>
                </c:pt>
                <c:pt idx="38">
                  <c:v>26</c:v>
                </c:pt>
                <c:pt idx="39">
                  <c:v>38</c:v>
                </c:pt>
                <c:pt idx="40">
                  <c:v>26</c:v>
                </c:pt>
                <c:pt idx="41">
                  <c:v>33</c:v>
                </c:pt>
                <c:pt idx="42">
                  <c:v>37</c:v>
                </c:pt>
                <c:pt idx="43">
                  <c:v>23</c:v>
                </c:pt>
                <c:pt idx="44">
                  <c:v>19</c:v>
                </c:pt>
                <c:pt idx="45">
                  <c:v>17</c:v>
                </c:pt>
                <c:pt idx="46">
                  <c:v>22</c:v>
                </c:pt>
                <c:pt idx="47">
                  <c:v>20</c:v>
                </c:pt>
                <c:pt idx="48">
                  <c:v>13</c:v>
                </c:pt>
                <c:pt idx="49">
                  <c:v>11</c:v>
                </c:pt>
                <c:pt idx="50">
                  <c:v>8</c:v>
                </c:pt>
                <c:pt idx="51">
                  <c:v>4</c:v>
                </c:pt>
              </c:numCache>
            </c:numRef>
          </c:val>
          <c:smooth val="0"/>
          <c:extLst xmlns:c16r2="http://schemas.microsoft.com/office/drawing/2015/06/chart">
            <c:ext xmlns:c16="http://schemas.microsoft.com/office/drawing/2014/chart" uri="{C3380CC4-5D6E-409C-BE32-E72D297353CC}">
              <c16:uniqueId val="{00000004-1D4C-46FA-A8CD-86F905E28D4B}"/>
            </c:ext>
          </c:extLst>
        </c:ser>
        <c:dLbls>
          <c:showLegendKey val="0"/>
          <c:showVal val="0"/>
          <c:showCatName val="0"/>
          <c:showSerName val="0"/>
          <c:showPercent val="0"/>
          <c:showBubbleSize val="0"/>
        </c:dLbls>
        <c:marker val="1"/>
        <c:smooth val="0"/>
        <c:axId val="466232296"/>
        <c:axId val="466231904"/>
      </c:lineChart>
      <c:catAx>
        <c:axId val="466232296"/>
        <c:scaling>
          <c:orientation val="minMax"/>
        </c:scaling>
        <c:delete val="0"/>
        <c:axPos val="b"/>
        <c:title>
          <c:tx>
            <c:rich>
              <a:bodyPr/>
              <a:lstStyle/>
              <a:p>
                <a:pPr>
                  <a:defRPr sz="800" b="0" i="0" u="none" strike="noStrike" baseline="0">
                    <a:solidFill>
                      <a:srgbClr val="333399"/>
                    </a:solidFill>
                    <a:latin typeface="Arial"/>
                    <a:ea typeface="Arial"/>
                    <a:cs typeface="Arial"/>
                  </a:defRPr>
                </a:pPr>
                <a:r>
                  <a:rPr lang="es-ES"/>
                  <a:t> Semanas epdiemiológicas</a:t>
                </a:r>
              </a:p>
            </c:rich>
          </c:tx>
          <c:layout>
            <c:manualLayout>
              <c:xMode val="edge"/>
              <c:yMode val="edge"/>
              <c:x val="0.24105590405316182"/>
              <c:y val="0.93931084903302819"/>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5400000" vert="horz"/>
          <a:lstStyle/>
          <a:p>
            <a:pPr>
              <a:defRPr sz="700" b="0" i="0" u="none" strike="noStrike" baseline="0">
                <a:solidFill>
                  <a:srgbClr val="003366"/>
                </a:solidFill>
                <a:latin typeface="Arial"/>
                <a:ea typeface="Arial"/>
                <a:cs typeface="Arial"/>
              </a:defRPr>
            </a:pPr>
            <a:endParaRPr lang="es-CL"/>
          </a:p>
        </c:txPr>
        <c:crossAx val="466231904"/>
        <c:crosses val="autoZero"/>
        <c:auto val="0"/>
        <c:lblAlgn val="ctr"/>
        <c:lblOffset val="100"/>
        <c:tickLblSkip val="3"/>
        <c:tickMarkSkip val="1"/>
        <c:noMultiLvlLbl val="0"/>
      </c:catAx>
      <c:valAx>
        <c:axId val="466231904"/>
        <c:scaling>
          <c:orientation val="minMax"/>
          <c:min val="0"/>
        </c:scaling>
        <c:delete val="0"/>
        <c:axPos val="l"/>
        <c:title>
          <c:tx>
            <c:rich>
              <a:bodyPr/>
              <a:lstStyle/>
              <a:p>
                <a:pPr>
                  <a:defRPr sz="800" b="0" i="0" u="none" strike="noStrike" baseline="0">
                    <a:solidFill>
                      <a:srgbClr val="333399"/>
                    </a:solidFill>
                    <a:latin typeface="Arial"/>
                    <a:ea typeface="Arial"/>
                    <a:cs typeface="Arial"/>
                  </a:defRPr>
                </a:pPr>
                <a:r>
                  <a:rPr lang="es-ES"/>
                  <a:t>Casos</a:t>
                </a:r>
              </a:p>
            </c:rich>
          </c:tx>
          <c:layout>
            <c:manualLayout>
              <c:xMode val="edge"/>
              <c:yMode val="edge"/>
              <c:x val="4.5592844583747398E-2"/>
              <c:y val="0.413462622727715"/>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700" b="0" i="0" u="none" strike="noStrike" baseline="0">
                <a:solidFill>
                  <a:srgbClr val="003366"/>
                </a:solidFill>
                <a:latin typeface="Arial"/>
                <a:ea typeface="Arial"/>
                <a:cs typeface="Arial"/>
              </a:defRPr>
            </a:pPr>
            <a:endParaRPr lang="es-CL"/>
          </a:p>
        </c:txPr>
        <c:crossAx val="466232296"/>
        <c:crosses val="autoZero"/>
        <c:crossBetween val="midCat"/>
      </c:valAx>
      <c:spPr>
        <a:solidFill>
          <a:schemeClr val="bg1"/>
        </a:solidFill>
        <a:ln w="0">
          <a:noFill/>
        </a:ln>
      </c:spPr>
    </c:plotArea>
    <c:legend>
      <c:legendPos val="r"/>
      <c:layout>
        <c:manualLayout>
          <c:xMode val="edge"/>
          <c:yMode val="edge"/>
          <c:x val="0.79896277043039499"/>
          <c:y val="0.21595476491364499"/>
          <c:w val="0.14106711656535745"/>
          <c:h val="0.27992585412408161"/>
        </c:manualLayout>
      </c:layout>
      <c:overlay val="0"/>
      <c:spPr>
        <a:noFill/>
        <a:ln w="25400">
          <a:noFill/>
        </a:ln>
      </c:spPr>
      <c:txPr>
        <a:bodyPr/>
        <a:lstStyle/>
        <a:p>
          <a:pPr>
            <a:defRPr sz="550" b="0" i="0" u="none" strike="noStrike" baseline="0">
              <a:solidFill>
                <a:srgbClr val="003366"/>
              </a:solidFill>
              <a:latin typeface="Arial"/>
              <a:ea typeface="Arial"/>
              <a:cs typeface="Arial"/>
            </a:defRPr>
          </a:pPr>
          <a:endParaRPr lang="es-CL"/>
        </a:p>
      </c:txPr>
    </c:legend>
    <c:plotVisOnly val="1"/>
    <c:dispBlanksAs val="gap"/>
    <c:showDLblsOverMax val="0"/>
  </c:chart>
  <c:spPr>
    <a:solidFill>
      <a:schemeClr val="bg1"/>
    </a:solidFill>
    <a:ln w="9525">
      <a:noFill/>
    </a:ln>
  </c:spPr>
  <c:txPr>
    <a:bodyPr/>
    <a:lstStyle/>
    <a:p>
      <a:pPr>
        <a:defRPr sz="800" b="0" i="0" u="none" strike="noStrike" baseline="0">
          <a:solidFill>
            <a:srgbClr val="003366"/>
          </a:solidFill>
          <a:latin typeface="Arial"/>
          <a:ea typeface="Arial"/>
          <a:cs typeface="Arial"/>
        </a:defRPr>
      </a:pPr>
      <a:endParaRPr lang="es-CL"/>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'Macrozona Sur'!$R$2</c:f>
          <c:strCache>
            <c:ptCount val="1"/>
            <c:pt idx="0">
              <c:v>Canal endémico de Enfermedad Tipo Influenza.                                                       Macrozona Sur 2014-2018. Chile 2019 (SE 25)</c:v>
            </c:pt>
          </c:strCache>
        </c:strRef>
      </c:tx>
      <c:layout>
        <c:manualLayout>
          <c:xMode val="edge"/>
          <c:yMode val="edge"/>
          <c:x val="0.21400471006177771"/>
          <c:y val="1.8532820786528535E-2"/>
        </c:manualLayout>
      </c:layout>
      <c:overlay val="0"/>
      <c:txPr>
        <a:bodyPr/>
        <a:lstStyle/>
        <a:p>
          <a:pPr>
            <a:defRPr/>
          </a:pPr>
          <a:endParaRPr lang="es-CL"/>
        </a:p>
      </c:txPr>
    </c:title>
    <c:autoTitleDeleted val="0"/>
    <c:plotArea>
      <c:layout>
        <c:manualLayout>
          <c:layoutTarget val="inner"/>
          <c:xMode val="edge"/>
          <c:yMode val="edge"/>
          <c:x val="0.15211117692243101"/>
          <c:y val="0.18518578617470699"/>
          <c:w val="0.72815533980582503"/>
          <c:h val="0.56173008816215797"/>
        </c:manualLayout>
      </c:layout>
      <c:areaChart>
        <c:grouping val="stacked"/>
        <c:varyColors val="0"/>
        <c:ser>
          <c:idx val="0"/>
          <c:order val="0"/>
          <c:tx>
            <c:strRef>
              <c:f>'Macrozona Sur'!$A$75</c:f>
              <c:strCache>
                <c:ptCount val="1"/>
                <c:pt idx="0">
                  <c:v>Éxito</c:v>
                </c:pt>
              </c:strCache>
            </c:strRef>
          </c:tx>
          <c:spPr>
            <a:solidFill>
              <a:srgbClr val="CCFFFF"/>
            </a:solidFill>
            <a:ln w="25400">
              <a:noFill/>
            </a:ln>
          </c:spPr>
          <c:cat>
            <c:numRef>
              <c:f>'Macrozona Sur'!$B$18:$BA$18</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'Macrozona Sur'!$B$71:$BA$71</c:f>
              <c:numCache>
                <c:formatCode>General</c:formatCode>
                <c:ptCount val="52"/>
                <c:pt idx="0">
                  <c:v>0.63378549914852844</c:v>
                </c:pt>
                <c:pt idx="1">
                  <c:v>2.9436396526046975</c:v>
                </c:pt>
                <c:pt idx="2">
                  <c:v>9.6742705611550614E-2</c:v>
                </c:pt>
                <c:pt idx="3">
                  <c:v>-2.7471177414951298E-2</c:v>
                </c:pt>
                <c:pt idx="4">
                  <c:v>-3.7318432221328864E-2</c:v>
                </c:pt>
                <c:pt idx="5">
                  <c:v>0.57699936322080125</c:v>
                </c:pt>
                <c:pt idx="6">
                  <c:v>-9.5772409645481053E-3</c:v>
                </c:pt>
                <c:pt idx="7">
                  <c:v>0.24262045798423443</c:v>
                </c:pt>
                <c:pt idx="8">
                  <c:v>2.2433744059665037</c:v>
                </c:pt>
                <c:pt idx="9">
                  <c:v>1.1429271101473026</c:v>
                </c:pt>
                <c:pt idx="10">
                  <c:v>0.298257139321086</c:v>
                </c:pt>
                <c:pt idx="11">
                  <c:v>4.1265353824644686</c:v>
                </c:pt>
                <c:pt idx="12">
                  <c:v>3.6834147132524713</c:v>
                </c:pt>
                <c:pt idx="13">
                  <c:v>3.9767960225327688</c:v>
                </c:pt>
                <c:pt idx="14">
                  <c:v>3.1818608184098038</c:v>
                </c:pt>
                <c:pt idx="15">
                  <c:v>4.9605546565483216</c:v>
                </c:pt>
                <c:pt idx="16">
                  <c:v>6.0682402396144521</c:v>
                </c:pt>
                <c:pt idx="17">
                  <c:v>6.2904111263065143</c:v>
                </c:pt>
                <c:pt idx="18">
                  <c:v>8.9363670838643845</c:v>
                </c:pt>
                <c:pt idx="19">
                  <c:v>11.877608671592768</c:v>
                </c:pt>
                <c:pt idx="20">
                  <c:v>10.459403960063154</c:v>
                </c:pt>
                <c:pt idx="21">
                  <c:v>14.296863519049641</c:v>
                </c:pt>
                <c:pt idx="22">
                  <c:v>15.960633178726372</c:v>
                </c:pt>
                <c:pt idx="23">
                  <c:v>19.160240841079467</c:v>
                </c:pt>
                <c:pt idx="24">
                  <c:v>23.857709192283679</c:v>
                </c:pt>
                <c:pt idx="25">
                  <c:v>15.73877276815413</c:v>
                </c:pt>
                <c:pt idx="26">
                  <c:v>16.117395691948165</c:v>
                </c:pt>
                <c:pt idx="27">
                  <c:v>9.6488509831813438</c:v>
                </c:pt>
                <c:pt idx="28">
                  <c:v>16.532111461363751</c:v>
                </c:pt>
                <c:pt idx="29">
                  <c:v>9.5260888639802044</c:v>
                </c:pt>
                <c:pt idx="30">
                  <c:v>9.1813323522936905</c:v>
                </c:pt>
                <c:pt idx="31">
                  <c:v>13.505471377261749</c:v>
                </c:pt>
                <c:pt idx="32">
                  <c:v>15.868477245649837</c:v>
                </c:pt>
                <c:pt idx="33">
                  <c:v>9.8614074547279156</c:v>
                </c:pt>
                <c:pt idx="34">
                  <c:v>16.62908391192849</c:v>
                </c:pt>
                <c:pt idx="35">
                  <c:v>16.582993299201295</c:v>
                </c:pt>
                <c:pt idx="36">
                  <c:v>17.633778356672256</c:v>
                </c:pt>
                <c:pt idx="37">
                  <c:v>7.2499456998838143</c:v>
                </c:pt>
                <c:pt idx="38">
                  <c:v>12.97668341349789</c:v>
                </c:pt>
                <c:pt idx="39">
                  <c:v>8.098301154850267</c:v>
                </c:pt>
                <c:pt idx="40">
                  <c:v>7.881867678312501</c:v>
                </c:pt>
                <c:pt idx="41">
                  <c:v>10.974652511956485</c:v>
                </c:pt>
                <c:pt idx="42">
                  <c:v>5.498688642201313</c:v>
                </c:pt>
                <c:pt idx="43">
                  <c:v>6.9514316082190071</c:v>
                </c:pt>
                <c:pt idx="44">
                  <c:v>13.596972472135306</c:v>
                </c:pt>
                <c:pt idx="45">
                  <c:v>12.312860478981827</c:v>
                </c:pt>
                <c:pt idx="46">
                  <c:v>4.9339518747815552</c:v>
                </c:pt>
                <c:pt idx="47">
                  <c:v>4.7894469629964496</c:v>
                </c:pt>
                <c:pt idx="48">
                  <c:v>8.8030752135498336</c:v>
                </c:pt>
                <c:pt idx="49">
                  <c:v>0.46847483295965059</c:v>
                </c:pt>
                <c:pt idx="50">
                  <c:v>0.60341201289811108</c:v>
                </c:pt>
                <c:pt idx="51">
                  <c:v>-0.33574910985084688</c:v>
                </c:pt>
              </c:numCache>
            </c:numRef>
          </c:val>
          <c:extLst xmlns:c16r2="http://schemas.microsoft.com/office/drawing/2015/06/chart">
            <c:ext xmlns:c16="http://schemas.microsoft.com/office/drawing/2014/chart" uri="{C3380CC4-5D6E-409C-BE32-E72D297353CC}">
              <c16:uniqueId val="{00000000-5C3F-4B90-BB7D-69A943DBCC84}"/>
            </c:ext>
          </c:extLst>
        </c:ser>
        <c:ser>
          <c:idx val="1"/>
          <c:order val="1"/>
          <c:tx>
            <c:strRef>
              <c:f>'Macrozona Centro Sur'!$A$76</c:f>
              <c:strCache>
                <c:ptCount val="1"/>
                <c:pt idx="0">
                  <c:v>Seguridad</c:v>
                </c:pt>
              </c:strCache>
            </c:strRef>
          </c:tx>
          <c:spPr>
            <a:solidFill>
              <a:srgbClr val="99CCFF"/>
            </a:solidFill>
            <a:ln w="25400">
              <a:noFill/>
            </a:ln>
          </c:spPr>
          <c:cat>
            <c:numRef>
              <c:f>'Macrozona Sur'!$B$18:$BA$18</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'Macrozona Sur'!$B$72:$BA$72</c:f>
              <c:numCache>
                <c:formatCode>General</c:formatCode>
                <c:ptCount val="52"/>
                <c:pt idx="0">
                  <c:v>2.4031216287697474</c:v>
                </c:pt>
                <c:pt idx="1">
                  <c:v>2.3637376088224196</c:v>
                </c:pt>
                <c:pt idx="2">
                  <c:v>2.5874493668671881</c:v>
                </c:pt>
                <c:pt idx="3">
                  <c:v>1.9416742349729179</c:v>
                </c:pt>
                <c:pt idx="4">
                  <c:v>2.337228475305781</c:v>
                </c:pt>
                <c:pt idx="5">
                  <c:v>1.3740747356896712</c:v>
                </c:pt>
                <c:pt idx="6">
                  <c:v>2.396054318506978</c:v>
                </c:pt>
                <c:pt idx="7">
                  <c:v>2.5116558587227367</c:v>
                </c:pt>
                <c:pt idx="8">
                  <c:v>1.2821951615161393</c:v>
                </c:pt>
                <c:pt idx="9">
                  <c:v>3.2232599000457296</c:v>
                </c:pt>
                <c:pt idx="10">
                  <c:v>3.6227081820756002</c:v>
                </c:pt>
                <c:pt idx="11">
                  <c:v>6.1433844975180127</c:v>
                </c:pt>
                <c:pt idx="12">
                  <c:v>7.0308689796957022</c:v>
                </c:pt>
                <c:pt idx="13">
                  <c:v>5.9951551861360581</c:v>
                </c:pt>
                <c:pt idx="14">
                  <c:v>5.6304984050644489</c:v>
                </c:pt>
                <c:pt idx="15">
                  <c:v>10.548134322771668</c:v>
                </c:pt>
                <c:pt idx="16">
                  <c:v>11.655294487403696</c:v>
                </c:pt>
                <c:pt idx="17">
                  <c:v>13.935404970001882</c:v>
                </c:pt>
                <c:pt idx="18">
                  <c:v>13.596156803539698</c:v>
                </c:pt>
                <c:pt idx="19">
                  <c:v>17.168344541464123</c:v>
                </c:pt>
                <c:pt idx="20">
                  <c:v>17.150268557352781</c:v>
                </c:pt>
                <c:pt idx="21">
                  <c:v>14.385413223420532</c:v>
                </c:pt>
                <c:pt idx="22">
                  <c:v>20.702840639783421</c:v>
                </c:pt>
                <c:pt idx="23">
                  <c:v>24.329418407426548</c:v>
                </c:pt>
                <c:pt idx="24">
                  <c:v>31.978023382245901</c:v>
                </c:pt>
                <c:pt idx="25">
                  <c:v>37.61423129750797</c:v>
                </c:pt>
                <c:pt idx="26">
                  <c:v>23.625546199558389</c:v>
                </c:pt>
                <c:pt idx="27">
                  <c:v>22.622715219947384</c:v>
                </c:pt>
                <c:pt idx="28">
                  <c:v>16.687031952121192</c:v>
                </c:pt>
                <c:pt idx="29">
                  <c:v>16.193743557579623</c:v>
                </c:pt>
                <c:pt idx="30">
                  <c:v>12.488046202946865</c:v>
                </c:pt>
                <c:pt idx="31">
                  <c:v>21.721729804831732</c:v>
                </c:pt>
                <c:pt idx="32">
                  <c:v>17.478948524252267</c:v>
                </c:pt>
                <c:pt idx="33">
                  <c:v>28.595043680978449</c:v>
                </c:pt>
                <c:pt idx="34">
                  <c:v>27.849476827997563</c:v>
                </c:pt>
                <c:pt idx="35">
                  <c:v>27.988869525077757</c:v>
                </c:pt>
                <c:pt idx="36">
                  <c:v>30.694555463726228</c:v>
                </c:pt>
                <c:pt idx="37">
                  <c:v>24.311533115023288</c:v>
                </c:pt>
                <c:pt idx="38">
                  <c:v>16.023425066979762</c:v>
                </c:pt>
                <c:pt idx="39">
                  <c:v>15.282668356819441</c:v>
                </c:pt>
                <c:pt idx="40">
                  <c:v>15.748587904479072</c:v>
                </c:pt>
                <c:pt idx="41">
                  <c:v>13.707173858909044</c:v>
                </c:pt>
                <c:pt idx="42">
                  <c:v>10.836388047591594</c:v>
                </c:pt>
                <c:pt idx="43">
                  <c:v>9.4117708663329545</c:v>
                </c:pt>
                <c:pt idx="44">
                  <c:v>10.444438695718848</c:v>
                </c:pt>
                <c:pt idx="45">
                  <c:v>7.9110725984536341</c:v>
                </c:pt>
                <c:pt idx="46">
                  <c:v>9.7139013246279831</c:v>
                </c:pt>
                <c:pt idx="47">
                  <c:v>6.7725576950333446</c:v>
                </c:pt>
                <c:pt idx="48">
                  <c:v>3.7618088038110429</c:v>
                </c:pt>
                <c:pt idx="49">
                  <c:v>4.3108421336816258</c:v>
                </c:pt>
                <c:pt idx="50">
                  <c:v>2.8060570614170643</c:v>
                </c:pt>
                <c:pt idx="51">
                  <c:v>3.7327363470631987</c:v>
                </c:pt>
              </c:numCache>
            </c:numRef>
          </c:val>
          <c:extLst xmlns:c16r2="http://schemas.microsoft.com/office/drawing/2015/06/chart">
            <c:ext xmlns:c16="http://schemas.microsoft.com/office/drawing/2014/chart" uri="{C3380CC4-5D6E-409C-BE32-E72D297353CC}">
              <c16:uniqueId val="{00000001-5C3F-4B90-BB7D-69A943DBCC84}"/>
            </c:ext>
          </c:extLst>
        </c:ser>
        <c:ser>
          <c:idx val="2"/>
          <c:order val="2"/>
          <c:tx>
            <c:strRef>
              <c:f>'Macrozona Sur'!$A$77</c:f>
              <c:strCache>
                <c:ptCount val="1"/>
                <c:pt idx="0">
                  <c:v>Alerta</c:v>
                </c:pt>
              </c:strCache>
            </c:strRef>
          </c:tx>
          <c:spPr>
            <a:solidFill>
              <a:srgbClr val="FF9900"/>
            </a:solidFill>
            <a:ln w="25400">
              <a:noFill/>
            </a:ln>
          </c:spPr>
          <c:cat>
            <c:numRef>
              <c:f>'Macrozona Sur'!$B$18:$BA$18</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'Macrozona Sur'!$B$73:$BA$73</c:f>
              <c:numCache>
                <c:formatCode>General</c:formatCode>
                <c:ptCount val="52"/>
                <c:pt idx="0">
                  <c:v>4.5904986367882277</c:v>
                </c:pt>
                <c:pt idx="1">
                  <c:v>3.4924761695254496</c:v>
                </c:pt>
                <c:pt idx="2">
                  <c:v>5.7707909165870017</c:v>
                </c:pt>
                <c:pt idx="3">
                  <c:v>3.8468337324290385</c:v>
                </c:pt>
                <c:pt idx="4">
                  <c:v>5.1114903472594211</c:v>
                </c:pt>
                <c:pt idx="5">
                  <c:v>2.1049375827798555</c:v>
                </c:pt>
                <c:pt idx="6">
                  <c:v>5.2712175135303418</c:v>
                </c:pt>
                <c:pt idx="7">
                  <c:v>5.3166669606468933</c:v>
                </c:pt>
                <c:pt idx="8">
                  <c:v>1.6690486152066191</c:v>
                </c:pt>
                <c:pt idx="9">
                  <c:v>6.5222301177077391</c:v>
                </c:pt>
                <c:pt idx="10">
                  <c:v>9.3173697154631778</c:v>
                </c:pt>
                <c:pt idx="11">
                  <c:v>12.297276049664234</c:v>
                </c:pt>
                <c:pt idx="12">
                  <c:v>15.718931530662614</c:v>
                </c:pt>
                <c:pt idx="13">
                  <c:v>12.0023336000861</c:v>
                </c:pt>
                <c:pt idx="14">
                  <c:v>11.740977006310686</c:v>
                </c:pt>
                <c:pt idx="15">
                  <c:v>26.518351151343794</c:v>
                </c:pt>
                <c:pt idx="16">
                  <c:v>28.479147750334945</c:v>
                </c:pt>
                <c:pt idx="17">
                  <c:v>37.341560053901759</c:v>
                </c:pt>
                <c:pt idx="18">
                  <c:v>30.489155999235415</c:v>
                </c:pt>
                <c:pt idx="19">
                  <c:v>38.398013180626123</c:v>
                </c:pt>
                <c:pt idx="20">
                  <c:v>40.7454298753145</c:v>
                </c:pt>
                <c:pt idx="21">
                  <c:v>27.078615482885425</c:v>
                </c:pt>
                <c:pt idx="22">
                  <c:v>44.558118275428988</c:v>
                </c:pt>
                <c:pt idx="23">
                  <c:v>52.294258132416573</c:v>
                </c:pt>
                <c:pt idx="24">
                  <c:v>71.515266026978196</c:v>
                </c:pt>
                <c:pt idx="25">
                  <c:v>117.34484895969416</c:v>
                </c:pt>
                <c:pt idx="26">
                  <c:v>54.423049913175767</c:v>
                </c:pt>
                <c:pt idx="27">
                  <c:v>66.533309773864602</c:v>
                </c:pt>
                <c:pt idx="28">
                  <c:v>31.707527894920418</c:v>
                </c:pt>
                <c:pt idx="29">
                  <c:v>38.932828161519097</c:v>
                </c:pt>
                <c:pt idx="30">
                  <c:v>26.427587357290705</c:v>
                </c:pt>
                <c:pt idx="31">
                  <c:v>52.139385479309936</c:v>
                </c:pt>
                <c:pt idx="32">
                  <c:v>34.570776400213077</c:v>
                </c:pt>
                <c:pt idx="33">
                  <c:v>97.493977388288044</c:v>
                </c:pt>
                <c:pt idx="34">
                  <c:v>69.468735443925638</c:v>
                </c:pt>
                <c:pt idx="35">
                  <c:v>70.130024447636842</c:v>
                </c:pt>
                <c:pt idx="36">
                  <c:v>78.665487134667856</c:v>
                </c:pt>
                <c:pt idx="37">
                  <c:v>88.165370873459977</c:v>
                </c:pt>
                <c:pt idx="38">
                  <c:v>33.159473050783546</c:v>
                </c:pt>
                <c:pt idx="39">
                  <c:v>38.396748930656472</c:v>
                </c:pt>
                <c:pt idx="40">
                  <c:v>40.830739029404484</c:v>
                </c:pt>
                <c:pt idx="41">
                  <c:v>28.181130726703586</c:v>
                </c:pt>
                <c:pt idx="42">
                  <c:v>26.482829731884692</c:v>
                </c:pt>
                <c:pt idx="43">
                  <c:v>19.300528577449839</c:v>
                </c:pt>
                <c:pt idx="44">
                  <c:v>17.435656748877516</c:v>
                </c:pt>
                <c:pt idx="45">
                  <c:v>12.281776279556126</c:v>
                </c:pt>
                <c:pt idx="46">
                  <c:v>23.309814685161108</c:v>
                </c:pt>
                <c:pt idx="47">
                  <c:v>13.521945660628409</c:v>
                </c:pt>
                <c:pt idx="48">
                  <c:v>5.0709618906153846</c:v>
                </c:pt>
                <c:pt idx="49">
                  <c:v>11.819771478797136</c:v>
                </c:pt>
                <c:pt idx="50">
                  <c:v>5.8231620778758248</c:v>
                </c:pt>
                <c:pt idx="51">
                  <c:v>12.072991231575982</c:v>
                </c:pt>
              </c:numCache>
            </c:numRef>
          </c:val>
          <c:extLst xmlns:c16r2="http://schemas.microsoft.com/office/drawing/2015/06/chart">
            <c:ext xmlns:c16="http://schemas.microsoft.com/office/drawing/2014/chart" uri="{C3380CC4-5D6E-409C-BE32-E72D297353CC}">
              <c16:uniqueId val="{00000002-5C3F-4B90-BB7D-69A943DBCC84}"/>
            </c:ext>
          </c:extLst>
        </c:ser>
        <c:dLbls>
          <c:showLegendKey val="0"/>
          <c:showVal val="0"/>
          <c:showCatName val="0"/>
          <c:showSerName val="0"/>
          <c:showPercent val="0"/>
          <c:showBubbleSize val="0"/>
        </c:dLbls>
        <c:axId val="466233472"/>
        <c:axId val="466233864"/>
      </c:areaChart>
      <c:lineChart>
        <c:grouping val="standard"/>
        <c:varyColors val="0"/>
        <c:ser>
          <c:idx val="3"/>
          <c:order val="3"/>
          <c:tx>
            <c:strRef>
              <c:f>'Macrozona Sur'!$A$32</c:f>
              <c:strCache>
                <c:ptCount val="1"/>
                <c:pt idx="0">
                  <c:v>2019</c:v>
                </c:pt>
              </c:strCache>
            </c:strRef>
          </c:tx>
          <c:spPr>
            <a:ln w="25400">
              <a:solidFill>
                <a:srgbClr val="FF0000"/>
              </a:solidFill>
              <a:prstDash val="solid"/>
            </a:ln>
          </c:spPr>
          <c:marker>
            <c:symbol val="x"/>
            <c:size val="2"/>
            <c:spPr>
              <a:solidFill>
                <a:srgbClr val="666699"/>
              </a:solidFill>
              <a:ln>
                <a:solidFill>
                  <a:srgbClr val="000000"/>
                </a:solidFill>
                <a:prstDash val="solid"/>
              </a:ln>
            </c:spPr>
          </c:marker>
          <c:val>
            <c:numRef>
              <c:f>'Macrozona Sur'!$B$32:$BA$32</c:f>
              <c:numCache>
                <c:formatCode>General</c:formatCode>
                <c:ptCount val="52"/>
                <c:pt idx="0">
                  <c:v>7</c:v>
                </c:pt>
                <c:pt idx="1">
                  <c:v>10</c:v>
                </c:pt>
                <c:pt idx="2">
                  <c:v>8</c:v>
                </c:pt>
                <c:pt idx="3">
                  <c:v>6</c:v>
                </c:pt>
                <c:pt idx="4">
                  <c:v>2</c:v>
                </c:pt>
                <c:pt idx="5">
                  <c:v>5</c:v>
                </c:pt>
                <c:pt idx="6">
                  <c:v>2</c:v>
                </c:pt>
                <c:pt idx="7">
                  <c:v>5</c:v>
                </c:pt>
                <c:pt idx="8">
                  <c:v>6</c:v>
                </c:pt>
                <c:pt idx="9">
                  <c:v>4</c:v>
                </c:pt>
                <c:pt idx="10">
                  <c:v>6</c:v>
                </c:pt>
                <c:pt idx="11">
                  <c:v>9</c:v>
                </c:pt>
                <c:pt idx="12">
                  <c:v>5</c:v>
                </c:pt>
                <c:pt idx="13">
                  <c:v>13</c:v>
                </c:pt>
                <c:pt idx="14">
                  <c:v>12</c:v>
                </c:pt>
                <c:pt idx="15">
                  <c:v>16</c:v>
                </c:pt>
                <c:pt idx="16">
                  <c:v>22</c:v>
                </c:pt>
                <c:pt idx="17">
                  <c:v>14</c:v>
                </c:pt>
                <c:pt idx="18">
                  <c:v>53</c:v>
                </c:pt>
                <c:pt idx="19">
                  <c:v>65</c:v>
                </c:pt>
                <c:pt idx="20">
                  <c:v>68</c:v>
                </c:pt>
                <c:pt idx="21">
                  <c:v>61</c:v>
                </c:pt>
                <c:pt idx="22">
                  <c:v>80</c:v>
                </c:pt>
                <c:pt idx="23">
                  <c:v>153</c:v>
                </c:pt>
                <c:pt idx="24">
                  <c:v>120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numCache>
            </c:numRef>
          </c:val>
          <c:smooth val="0"/>
          <c:extLst xmlns:c16r2="http://schemas.microsoft.com/office/drawing/2015/06/chart">
            <c:ext xmlns:c16="http://schemas.microsoft.com/office/drawing/2014/chart" uri="{C3380CC4-5D6E-409C-BE32-E72D297353CC}">
              <c16:uniqueId val="{00000003-5C3F-4B90-BB7D-69A943DBCC84}"/>
            </c:ext>
          </c:extLst>
        </c:ser>
        <c:ser>
          <c:idx val="4"/>
          <c:order val="4"/>
          <c:tx>
            <c:strRef>
              <c:f>'Macrozona Sur'!$A$31</c:f>
              <c:strCache>
                <c:ptCount val="1"/>
                <c:pt idx="0">
                  <c:v>2018</c:v>
                </c:pt>
              </c:strCache>
            </c:strRef>
          </c:tx>
          <c:spPr>
            <a:ln w="15875">
              <a:solidFill>
                <a:schemeClr val="bg1">
                  <a:lumMod val="50000"/>
                </a:schemeClr>
              </a:solidFill>
            </a:ln>
          </c:spPr>
          <c:marker>
            <c:spPr>
              <a:ln>
                <a:noFill/>
              </a:ln>
            </c:spPr>
          </c:marker>
          <c:val>
            <c:numRef>
              <c:f>'Macrozona Sur'!$B$31:$BA$31</c:f>
              <c:numCache>
                <c:formatCode>General</c:formatCode>
                <c:ptCount val="52"/>
                <c:pt idx="0">
                  <c:v>4</c:v>
                </c:pt>
                <c:pt idx="1">
                  <c:v>8</c:v>
                </c:pt>
                <c:pt idx="2">
                  <c:v>3</c:v>
                </c:pt>
                <c:pt idx="3">
                  <c:v>2</c:v>
                </c:pt>
                <c:pt idx="4">
                  <c:v>1</c:v>
                </c:pt>
                <c:pt idx="5">
                  <c:v>2</c:v>
                </c:pt>
                <c:pt idx="6">
                  <c:v>0</c:v>
                </c:pt>
                <c:pt idx="7">
                  <c:v>3</c:v>
                </c:pt>
                <c:pt idx="8">
                  <c:v>4</c:v>
                </c:pt>
                <c:pt idx="9">
                  <c:v>2</c:v>
                </c:pt>
                <c:pt idx="10">
                  <c:v>9</c:v>
                </c:pt>
                <c:pt idx="11">
                  <c:v>15</c:v>
                </c:pt>
                <c:pt idx="12">
                  <c:v>7</c:v>
                </c:pt>
                <c:pt idx="13">
                  <c:v>8</c:v>
                </c:pt>
                <c:pt idx="14">
                  <c:v>6</c:v>
                </c:pt>
                <c:pt idx="15">
                  <c:v>5</c:v>
                </c:pt>
                <c:pt idx="16">
                  <c:v>5</c:v>
                </c:pt>
                <c:pt idx="17">
                  <c:v>6</c:v>
                </c:pt>
                <c:pt idx="18">
                  <c:v>19</c:v>
                </c:pt>
                <c:pt idx="19">
                  <c:v>16</c:v>
                </c:pt>
                <c:pt idx="20">
                  <c:v>13</c:v>
                </c:pt>
                <c:pt idx="21">
                  <c:v>23</c:v>
                </c:pt>
                <c:pt idx="22">
                  <c:v>34</c:v>
                </c:pt>
                <c:pt idx="23">
                  <c:v>30</c:v>
                </c:pt>
                <c:pt idx="24">
                  <c:v>42</c:v>
                </c:pt>
                <c:pt idx="25">
                  <c:v>92</c:v>
                </c:pt>
                <c:pt idx="26">
                  <c:v>43</c:v>
                </c:pt>
                <c:pt idx="27">
                  <c:v>50</c:v>
                </c:pt>
                <c:pt idx="28">
                  <c:v>45</c:v>
                </c:pt>
                <c:pt idx="29">
                  <c:v>36</c:v>
                </c:pt>
                <c:pt idx="30">
                  <c:v>38</c:v>
                </c:pt>
                <c:pt idx="31">
                  <c:v>57</c:v>
                </c:pt>
                <c:pt idx="32">
                  <c:v>36</c:v>
                </c:pt>
                <c:pt idx="33">
                  <c:v>32</c:v>
                </c:pt>
                <c:pt idx="34">
                  <c:v>36</c:v>
                </c:pt>
                <c:pt idx="35">
                  <c:v>39</c:v>
                </c:pt>
                <c:pt idx="36">
                  <c:v>29</c:v>
                </c:pt>
                <c:pt idx="37">
                  <c:v>24</c:v>
                </c:pt>
                <c:pt idx="38">
                  <c:v>20</c:v>
                </c:pt>
                <c:pt idx="39">
                  <c:v>14</c:v>
                </c:pt>
                <c:pt idx="40">
                  <c:v>17</c:v>
                </c:pt>
                <c:pt idx="41">
                  <c:v>21</c:v>
                </c:pt>
                <c:pt idx="42">
                  <c:v>11</c:v>
                </c:pt>
                <c:pt idx="43">
                  <c:v>14</c:v>
                </c:pt>
                <c:pt idx="44">
                  <c:v>15</c:v>
                </c:pt>
                <c:pt idx="45">
                  <c:v>23</c:v>
                </c:pt>
                <c:pt idx="46">
                  <c:v>10</c:v>
                </c:pt>
                <c:pt idx="47">
                  <c:v>9</c:v>
                </c:pt>
                <c:pt idx="48">
                  <c:v>12</c:v>
                </c:pt>
                <c:pt idx="49">
                  <c:v>7</c:v>
                </c:pt>
                <c:pt idx="50">
                  <c:v>4</c:v>
                </c:pt>
                <c:pt idx="51">
                  <c:v>5</c:v>
                </c:pt>
              </c:numCache>
            </c:numRef>
          </c:val>
          <c:smooth val="0"/>
          <c:extLst xmlns:c16r2="http://schemas.microsoft.com/office/drawing/2015/06/chart">
            <c:ext xmlns:c16="http://schemas.microsoft.com/office/drawing/2014/chart" uri="{C3380CC4-5D6E-409C-BE32-E72D297353CC}">
              <c16:uniqueId val="{00000004-5C3F-4B90-BB7D-69A943DBCC84}"/>
            </c:ext>
          </c:extLst>
        </c:ser>
        <c:dLbls>
          <c:showLegendKey val="0"/>
          <c:showVal val="0"/>
          <c:showCatName val="0"/>
          <c:showSerName val="0"/>
          <c:showPercent val="0"/>
          <c:showBubbleSize val="0"/>
        </c:dLbls>
        <c:marker val="1"/>
        <c:smooth val="0"/>
        <c:axId val="466233472"/>
        <c:axId val="466233864"/>
      </c:lineChart>
      <c:catAx>
        <c:axId val="466233472"/>
        <c:scaling>
          <c:orientation val="minMax"/>
        </c:scaling>
        <c:delete val="0"/>
        <c:axPos val="b"/>
        <c:title>
          <c:tx>
            <c:rich>
              <a:bodyPr/>
              <a:lstStyle/>
              <a:p>
                <a:pPr>
                  <a:defRPr sz="800" b="0" i="0" u="none" strike="noStrike" baseline="0">
                    <a:solidFill>
                      <a:srgbClr val="333399"/>
                    </a:solidFill>
                    <a:latin typeface="Arial"/>
                    <a:ea typeface="Arial"/>
                    <a:cs typeface="Arial"/>
                  </a:defRPr>
                </a:pPr>
                <a:r>
                  <a:rPr lang="es-ES"/>
                  <a:t> Semanas epdiemiológicas</a:t>
                </a:r>
              </a:p>
            </c:rich>
          </c:tx>
          <c:layout>
            <c:manualLayout>
              <c:xMode val="edge"/>
              <c:yMode val="edge"/>
              <c:x val="0.41521290421221602"/>
              <c:y val="0.82348076860762798"/>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5400000" vert="horz"/>
          <a:lstStyle/>
          <a:p>
            <a:pPr>
              <a:defRPr sz="700" b="0" i="0" u="none" strike="noStrike" baseline="0">
                <a:solidFill>
                  <a:srgbClr val="003366"/>
                </a:solidFill>
                <a:latin typeface="Arial"/>
                <a:ea typeface="Arial"/>
                <a:cs typeface="Arial"/>
              </a:defRPr>
            </a:pPr>
            <a:endParaRPr lang="es-CL"/>
          </a:p>
        </c:txPr>
        <c:crossAx val="466233864"/>
        <c:crosses val="autoZero"/>
        <c:auto val="0"/>
        <c:lblAlgn val="ctr"/>
        <c:lblOffset val="100"/>
        <c:tickLblSkip val="3"/>
        <c:tickMarkSkip val="1"/>
        <c:noMultiLvlLbl val="0"/>
      </c:catAx>
      <c:valAx>
        <c:axId val="466233864"/>
        <c:scaling>
          <c:orientation val="minMax"/>
          <c:min val="0"/>
        </c:scaling>
        <c:delete val="0"/>
        <c:axPos val="l"/>
        <c:title>
          <c:tx>
            <c:rich>
              <a:bodyPr/>
              <a:lstStyle/>
              <a:p>
                <a:pPr>
                  <a:defRPr sz="800" b="0" i="0" u="none" strike="noStrike" baseline="0">
                    <a:solidFill>
                      <a:srgbClr val="333399"/>
                    </a:solidFill>
                    <a:latin typeface="Arial"/>
                    <a:ea typeface="Arial"/>
                    <a:cs typeface="Arial"/>
                  </a:defRPr>
                </a:pPr>
                <a:r>
                  <a:rPr lang="es-ES"/>
                  <a:t>Casos</a:t>
                </a:r>
              </a:p>
            </c:rich>
          </c:tx>
          <c:layout>
            <c:manualLayout>
              <c:xMode val="edge"/>
              <c:yMode val="edge"/>
              <c:x val="4.5592844583747398E-2"/>
              <c:y val="0.413462622727715"/>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700" b="0" i="0" u="none" strike="noStrike" baseline="0">
                <a:solidFill>
                  <a:srgbClr val="003366"/>
                </a:solidFill>
                <a:latin typeface="Arial"/>
                <a:ea typeface="Arial"/>
                <a:cs typeface="Arial"/>
              </a:defRPr>
            </a:pPr>
            <a:endParaRPr lang="es-CL"/>
          </a:p>
        </c:txPr>
        <c:crossAx val="466233472"/>
        <c:crosses val="autoZero"/>
        <c:crossBetween val="midCat"/>
      </c:valAx>
      <c:spPr>
        <a:solidFill>
          <a:schemeClr val="bg1"/>
        </a:solidFill>
        <a:ln w="0">
          <a:noFill/>
        </a:ln>
      </c:spPr>
    </c:plotArea>
    <c:legend>
      <c:legendPos val="r"/>
      <c:layout>
        <c:manualLayout>
          <c:xMode val="edge"/>
          <c:yMode val="edge"/>
          <c:x val="0.79896277043039499"/>
          <c:y val="0.21595476491364499"/>
          <c:w val="0.14106711656535745"/>
          <c:h val="0.27992585412408161"/>
        </c:manualLayout>
      </c:layout>
      <c:overlay val="0"/>
      <c:spPr>
        <a:noFill/>
        <a:ln w="25400">
          <a:noFill/>
        </a:ln>
      </c:spPr>
      <c:txPr>
        <a:bodyPr/>
        <a:lstStyle/>
        <a:p>
          <a:pPr>
            <a:defRPr sz="550" b="0" i="0" u="none" strike="noStrike" baseline="0">
              <a:solidFill>
                <a:srgbClr val="003366"/>
              </a:solidFill>
              <a:latin typeface="Arial"/>
              <a:ea typeface="Arial"/>
              <a:cs typeface="Arial"/>
            </a:defRPr>
          </a:pPr>
          <a:endParaRPr lang="es-CL"/>
        </a:p>
      </c:txPr>
    </c:legend>
    <c:plotVisOnly val="1"/>
    <c:dispBlanksAs val="gap"/>
    <c:showDLblsOverMax val="0"/>
  </c:chart>
  <c:spPr>
    <a:solidFill>
      <a:schemeClr val="bg1"/>
    </a:solidFill>
    <a:ln w="9525">
      <a:noFill/>
    </a:ln>
  </c:spPr>
  <c:txPr>
    <a:bodyPr/>
    <a:lstStyle/>
    <a:p>
      <a:pPr>
        <a:defRPr sz="800" b="0" i="0" u="none" strike="noStrike" baseline="0">
          <a:solidFill>
            <a:srgbClr val="003366"/>
          </a:solidFill>
          <a:latin typeface="Arial"/>
          <a:ea typeface="Arial"/>
          <a:cs typeface="Arial"/>
        </a:defRPr>
      </a:pPr>
      <a:endParaRPr lang="es-CL"/>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'Macrozona Norte'!$R$2</c:f>
          <c:strCache>
            <c:ptCount val="1"/>
            <c:pt idx="0">
              <c:v>Canal endémico de Enfermedad Tipo Influenza.                               Macrozona Norte 2014-2018. Chile 2019 (SE 25)</c:v>
            </c:pt>
          </c:strCache>
        </c:strRef>
      </c:tx>
      <c:layout>
        <c:manualLayout>
          <c:xMode val="edge"/>
          <c:yMode val="edge"/>
          <c:x val="0.23617815192170274"/>
          <c:y val="3.2520383133435818E-2"/>
        </c:manualLayout>
      </c:layout>
      <c:overlay val="0"/>
      <c:txPr>
        <a:bodyPr/>
        <a:lstStyle/>
        <a:p>
          <a:pPr>
            <a:defRPr/>
          </a:pPr>
          <a:endParaRPr lang="es-CL"/>
        </a:p>
      </c:txPr>
    </c:title>
    <c:autoTitleDeleted val="0"/>
    <c:plotArea>
      <c:layout>
        <c:manualLayout>
          <c:layoutTarget val="inner"/>
          <c:xMode val="edge"/>
          <c:yMode val="edge"/>
          <c:x val="0.15211117692243101"/>
          <c:y val="0.18518578617470699"/>
          <c:w val="0.72815533980582503"/>
          <c:h val="0.56173008816215797"/>
        </c:manualLayout>
      </c:layout>
      <c:areaChart>
        <c:grouping val="stacked"/>
        <c:varyColors val="0"/>
        <c:ser>
          <c:idx val="0"/>
          <c:order val="0"/>
          <c:tx>
            <c:strRef>
              <c:f>'Macrozona Norte'!$A$74</c:f>
              <c:strCache>
                <c:ptCount val="1"/>
                <c:pt idx="0">
                  <c:v>Éxito</c:v>
                </c:pt>
              </c:strCache>
            </c:strRef>
          </c:tx>
          <c:spPr>
            <a:solidFill>
              <a:srgbClr val="CCFFFF"/>
            </a:solidFill>
            <a:ln w="25400">
              <a:noFill/>
            </a:ln>
          </c:spPr>
          <c:cat>
            <c:numRef>
              <c:f>'Macrozona Norte'!$B$18:$BA$18</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'Macrozona Norte'!$B$70:$BA$70</c:f>
              <c:numCache>
                <c:formatCode>General</c:formatCode>
                <c:ptCount val="52"/>
                <c:pt idx="0">
                  <c:v>4.212605835295423</c:v>
                </c:pt>
                <c:pt idx="1">
                  <c:v>3.2619849306076647</c:v>
                </c:pt>
                <c:pt idx="2">
                  <c:v>0.89532272381445999</c:v>
                </c:pt>
                <c:pt idx="3">
                  <c:v>3.247200876626553</c:v>
                </c:pt>
                <c:pt idx="4">
                  <c:v>4.2701730450775361</c:v>
                </c:pt>
                <c:pt idx="5">
                  <c:v>0.41829329568061585</c:v>
                </c:pt>
                <c:pt idx="6">
                  <c:v>4.4959896244031166</c:v>
                </c:pt>
                <c:pt idx="7">
                  <c:v>5.2295436017791941</c:v>
                </c:pt>
                <c:pt idx="8">
                  <c:v>4.5387877041587643</c:v>
                </c:pt>
                <c:pt idx="9">
                  <c:v>7.8114193089402075</c:v>
                </c:pt>
                <c:pt idx="10">
                  <c:v>9.7858810170945958</c:v>
                </c:pt>
                <c:pt idx="11">
                  <c:v>16.790489957109383</c:v>
                </c:pt>
                <c:pt idx="12">
                  <c:v>8.4735299616613737</c:v>
                </c:pt>
                <c:pt idx="13">
                  <c:v>2.8116184277660961</c:v>
                </c:pt>
                <c:pt idx="14">
                  <c:v>7.1907581083290877</c:v>
                </c:pt>
                <c:pt idx="15">
                  <c:v>12.638504909468987</c:v>
                </c:pt>
                <c:pt idx="16">
                  <c:v>12.282184205696453</c:v>
                </c:pt>
                <c:pt idx="17">
                  <c:v>9.6690175413637238</c:v>
                </c:pt>
                <c:pt idx="18">
                  <c:v>7.6672125986363282</c:v>
                </c:pt>
                <c:pt idx="19">
                  <c:v>14.679570821707783</c:v>
                </c:pt>
                <c:pt idx="20">
                  <c:v>6.7515358110255193</c:v>
                </c:pt>
                <c:pt idx="21">
                  <c:v>10.287629561995679</c:v>
                </c:pt>
                <c:pt idx="22">
                  <c:v>18.725891656632914</c:v>
                </c:pt>
                <c:pt idx="23">
                  <c:v>19.53855364204232</c:v>
                </c:pt>
                <c:pt idx="24">
                  <c:v>29.529512042242271</c:v>
                </c:pt>
                <c:pt idx="25">
                  <c:v>26.766269985200019</c:v>
                </c:pt>
                <c:pt idx="26">
                  <c:v>19.846596242404335</c:v>
                </c:pt>
                <c:pt idx="27">
                  <c:v>23.321486631613055</c:v>
                </c:pt>
                <c:pt idx="28">
                  <c:v>31.080136294442667</c:v>
                </c:pt>
                <c:pt idx="29">
                  <c:v>27.532496657878795</c:v>
                </c:pt>
                <c:pt idx="30">
                  <c:v>21.495235469344337</c:v>
                </c:pt>
                <c:pt idx="31">
                  <c:v>32.539936596322356</c:v>
                </c:pt>
                <c:pt idx="32">
                  <c:v>36.039599758106085</c:v>
                </c:pt>
                <c:pt idx="33">
                  <c:v>33.641452032861949</c:v>
                </c:pt>
                <c:pt idx="34">
                  <c:v>37.875372232072529</c:v>
                </c:pt>
                <c:pt idx="35">
                  <c:v>23.467333710129683</c:v>
                </c:pt>
                <c:pt idx="36">
                  <c:v>23.429803474852168</c:v>
                </c:pt>
                <c:pt idx="37">
                  <c:v>16.377193245793563</c:v>
                </c:pt>
                <c:pt idx="38">
                  <c:v>17.596456028145091</c:v>
                </c:pt>
                <c:pt idx="39">
                  <c:v>12.651973225654324</c:v>
                </c:pt>
                <c:pt idx="40">
                  <c:v>13.53885040537782</c:v>
                </c:pt>
                <c:pt idx="41">
                  <c:v>14.071602550394251</c:v>
                </c:pt>
                <c:pt idx="42">
                  <c:v>11.465777110466485</c:v>
                </c:pt>
                <c:pt idx="43">
                  <c:v>8.5330772619889892</c:v>
                </c:pt>
                <c:pt idx="44">
                  <c:v>14.948217468880003</c:v>
                </c:pt>
                <c:pt idx="45">
                  <c:v>9.2634213830656691</c:v>
                </c:pt>
                <c:pt idx="46">
                  <c:v>9.6598325548101673</c:v>
                </c:pt>
                <c:pt idx="47">
                  <c:v>4.9974548249000996</c:v>
                </c:pt>
                <c:pt idx="48">
                  <c:v>4.90885386523943</c:v>
                </c:pt>
                <c:pt idx="49">
                  <c:v>-0.30337219201114751</c:v>
                </c:pt>
                <c:pt idx="50">
                  <c:v>1.0698163024439185</c:v>
                </c:pt>
                <c:pt idx="51">
                  <c:v>-0.66690382562961503</c:v>
                </c:pt>
              </c:numCache>
            </c:numRef>
          </c:val>
          <c:extLst xmlns:c16r2="http://schemas.microsoft.com/office/drawing/2015/06/chart">
            <c:ext xmlns:c16="http://schemas.microsoft.com/office/drawing/2014/chart" uri="{C3380CC4-5D6E-409C-BE32-E72D297353CC}">
              <c16:uniqueId val="{00000000-BC38-4B0A-BCB1-DD28E2436C44}"/>
            </c:ext>
          </c:extLst>
        </c:ser>
        <c:ser>
          <c:idx val="1"/>
          <c:order val="1"/>
          <c:tx>
            <c:strRef>
              <c:f>'Macrozona Norte'!$A$75</c:f>
              <c:strCache>
                <c:ptCount val="1"/>
                <c:pt idx="0">
                  <c:v>Seguridad</c:v>
                </c:pt>
              </c:strCache>
            </c:strRef>
          </c:tx>
          <c:spPr>
            <a:solidFill>
              <a:srgbClr val="99CCFF"/>
            </a:solidFill>
            <a:ln w="25400">
              <a:noFill/>
            </a:ln>
          </c:spPr>
          <c:cat>
            <c:numRef>
              <c:f>'Macrozona Norte'!$B$18:$BA$18</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'Macrozona Norte'!$B$71:$BA$71</c:f>
              <c:numCache>
                <c:formatCode>General</c:formatCode>
                <c:ptCount val="52"/>
                <c:pt idx="0">
                  <c:v>4.5505576818162838</c:v>
                </c:pt>
                <c:pt idx="1">
                  <c:v>5.0964218203262321</c:v>
                </c:pt>
                <c:pt idx="2">
                  <c:v>5.0593632422100683</c:v>
                </c:pt>
                <c:pt idx="3">
                  <c:v>3.0353318254286421</c:v>
                </c:pt>
                <c:pt idx="4">
                  <c:v>5.8011625545720769</c:v>
                </c:pt>
                <c:pt idx="5">
                  <c:v>5.6795567569737626</c:v>
                </c:pt>
                <c:pt idx="6">
                  <c:v>4.2022809439898472</c:v>
                </c:pt>
                <c:pt idx="7">
                  <c:v>8.6541622437584387</c:v>
                </c:pt>
                <c:pt idx="8">
                  <c:v>8.4572331684407036</c:v>
                </c:pt>
                <c:pt idx="9">
                  <c:v>12.01918242614787</c:v>
                </c:pt>
                <c:pt idx="10">
                  <c:v>18.76125235230996</c:v>
                </c:pt>
                <c:pt idx="11">
                  <c:v>19.303000967074485</c:v>
                </c:pt>
                <c:pt idx="12">
                  <c:v>23.019545670141724</c:v>
                </c:pt>
                <c:pt idx="13">
                  <c:v>23.343609870518417</c:v>
                </c:pt>
                <c:pt idx="14">
                  <c:v>20.604160278195472</c:v>
                </c:pt>
                <c:pt idx="15">
                  <c:v>21.132330630485555</c:v>
                </c:pt>
                <c:pt idx="16">
                  <c:v>18.296991643669255</c:v>
                </c:pt>
                <c:pt idx="17">
                  <c:v>25.195520629421544</c:v>
                </c:pt>
                <c:pt idx="18">
                  <c:v>28.7116023382174</c:v>
                </c:pt>
                <c:pt idx="19">
                  <c:v>26.353778824638255</c:v>
                </c:pt>
                <c:pt idx="20">
                  <c:v>25.871791493144286</c:v>
                </c:pt>
                <c:pt idx="21">
                  <c:v>33.484365368520209</c:v>
                </c:pt>
                <c:pt idx="22">
                  <c:v>34.330843395960457</c:v>
                </c:pt>
                <c:pt idx="23">
                  <c:v>42.173981518072026</c:v>
                </c:pt>
                <c:pt idx="24">
                  <c:v>34.872938259260749</c:v>
                </c:pt>
                <c:pt idx="25">
                  <c:v>31.259156362546619</c:v>
                </c:pt>
                <c:pt idx="26">
                  <c:v>34.47628441901233</c:v>
                </c:pt>
                <c:pt idx="27">
                  <c:v>36.323788733501509</c:v>
                </c:pt>
                <c:pt idx="28">
                  <c:v>20.229251811083742</c:v>
                </c:pt>
                <c:pt idx="29">
                  <c:v>28.299374767815877</c:v>
                </c:pt>
                <c:pt idx="30">
                  <c:v>25.989500670508932</c:v>
                </c:pt>
                <c:pt idx="31">
                  <c:v>28.290603344627669</c:v>
                </c:pt>
                <c:pt idx="32">
                  <c:v>34.557241110657777</c:v>
                </c:pt>
                <c:pt idx="33">
                  <c:v>28.590599286216289</c:v>
                </c:pt>
                <c:pt idx="34">
                  <c:v>25.625859035114402</c:v>
                </c:pt>
                <c:pt idx="35">
                  <c:v>29.187556366560774</c:v>
                </c:pt>
                <c:pt idx="36">
                  <c:v>20.544263963551455</c:v>
                </c:pt>
                <c:pt idx="37">
                  <c:v>20.089477154250709</c:v>
                </c:pt>
                <c:pt idx="38">
                  <c:v>17.572443395812179</c:v>
                </c:pt>
                <c:pt idx="39">
                  <c:v>24.8648045014139</c:v>
                </c:pt>
                <c:pt idx="40">
                  <c:v>15.132751689952597</c:v>
                </c:pt>
                <c:pt idx="41">
                  <c:v>14.744929424093906</c:v>
                </c:pt>
                <c:pt idx="42">
                  <c:v>11.579001862117467</c:v>
                </c:pt>
                <c:pt idx="43">
                  <c:v>12.159060976500335</c:v>
                </c:pt>
                <c:pt idx="44">
                  <c:v>12.87596080094978</c:v>
                </c:pt>
                <c:pt idx="45">
                  <c:v>12.922869706881368</c:v>
                </c:pt>
                <c:pt idx="46">
                  <c:v>10.640908827405474</c:v>
                </c:pt>
                <c:pt idx="47">
                  <c:v>10.615438622060463</c:v>
                </c:pt>
                <c:pt idx="48">
                  <c:v>6.4974297631167657</c:v>
                </c:pt>
                <c:pt idx="49">
                  <c:v>7.0707973380764368</c:v>
                </c:pt>
                <c:pt idx="50">
                  <c:v>6.6688259584678793</c:v>
                </c:pt>
                <c:pt idx="51">
                  <c:v>3.9207148973105852</c:v>
                </c:pt>
              </c:numCache>
            </c:numRef>
          </c:val>
          <c:extLst xmlns:c16r2="http://schemas.microsoft.com/office/drawing/2015/06/chart">
            <c:ext xmlns:c16="http://schemas.microsoft.com/office/drawing/2014/chart" uri="{C3380CC4-5D6E-409C-BE32-E72D297353CC}">
              <c16:uniqueId val="{00000001-BC38-4B0A-BCB1-DD28E2436C44}"/>
            </c:ext>
          </c:extLst>
        </c:ser>
        <c:ser>
          <c:idx val="2"/>
          <c:order val="2"/>
          <c:tx>
            <c:strRef>
              <c:f>'Macrozona Norte'!$A$76</c:f>
              <c:strCache>
                <c:ptCount val="1"/>
                <c:pt idx="0">
                  <c:v>Alerta</c:v>
                </c:pt>
              </c:strCache>
            </c:strRef>
          </c:tx>
          <c:spPr>
            <a:solidFill>
              <a:srgbClr val="FF9900"/>
            </a:solidFill>
            <a:ln w="25400">
              <a:noFill/>
            </a:ln>
          </c:spPr>
          <c:cat>
            <c:numRef>
              <c:f>'Macrozona Norte'!$B$18:$BA$18</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'Macrozona Norte'!$B$72:$BA$72</c:f>
              <c:numCache>
                <c:formatCode>General</c:formatCode>
                <c:ptCount val="52"/>
                <c:pt idx="0">
                  <c:v>7.1126071998098261</c:v>
                </c:pt>
                <c:pt idx="1">
                  <c:v>8.7383491617803433</c:v>
                </c:pt>
                <c:pt idx="2">
                  <c:v>10.431113449963767</c:v>
                </c:pt>
                <c:pt idx="3">
                  <c:v>4.3298677626095694</c:v>
                </c:pt>
                <c:pt idx="4">
                  <c:v>9.9355010973943489</c:v>
                </c:pt>
                <c:pt idx="5">
                  <c:v>13.2020643801233</c:v>
                </c:pt>
                <c:pt idx="6">
                  <c:v>6.3131543591233132</c:v>
                </c:pt>
                <c:pt idx="7">
                  <c:v>16.884905339533844</c:v>
                </c:pt>
                <c:pt idx="8">
                  <c:v>16.963372993467686</c:v>
                </c:pt>
                <c:pt idx="9">
                  <c:v>24.386084804601769</c:v>
                </c:pt>
                <c:pt idx="10">
                  <c:v>44.536903810000162</c:v>
                </c:pt>
                <c:pt idx="11">
                  <c:v>37.337863324338471</c:v>
                </c:pt>
                <c:pt idx="12">
                  <c:v>65.949502651481154</c:v>
                </c:pt>
                <c:pt idx="13">
                  <c:v>104.90151505489014</c:v>
                </c:pt>
                <c:pt idx="14">
                  <c:v>58.986550114571003</c:v>
                </c:pt>
                <c:pt idx="15">
                  <c:v>48.183857682755281</c:v>
                </c:pt>
                <c:pt idx="16">
                  <c:v>39.023825226985991</c:v>
                </c:pt>
                <c:pt idx="17">
                  <c:v>72.083908044377054</c:v>
                </c:pt>
                <c:pt idx="18">
                  <c:v>100.16464728543977</c:v>
                </c:pt>
                <c:pt idx="19">
                  <c:v>63.795529069351119</c:v>
                </c:pt>
                <c:pt idx="20">
                  <c:v>88.891014930693856</c:v>
                </c:pt>
                <c:pt idx="21">
                  <c:v>112.67961301696081</c:v>
                </c:pt>
                <c:pt idx="22">
                  <c:v>86.491484591431984</c:v>
                </c:pt>
                <c:pt idx="23">
                  <c:v>118.1572490566663</c:v>
                </c:pt>
                <c:pt idx="24">
                  <c:v>71.284499463422151</c:v>
                </c:pt>
                <c:pt idx="25">
                  <c:v>63.154050814488151</c:v>
                </c:pt>
                <c:pt idx="26">
                  <c:v>84.594066768245199</c:v>
                </c:pt>
                <c:pt idx="27">
                  <c:v>84.847298318071239</c:v>
                </c:pt>
                <c:pt idx="28">
                  <c:v>31.938068422717237</c:v>
                </c:pt>
                <c:pt idx="29">
                  <c:v>53.802417138046906</c:v>
                </c:pt>
                <c:pt idx="30">
                  <c:v>52.61881933763047</c:v>
                </c:pt>
                <c:pt idx="31">
                  <c:v>50.272575003397272</c:v>
                </c:pt>
                <c:pt idx="32">
                  <c:v>64.480074377046677</c:v>
                </c:pt>
                <c:pt idx="33">
                  <c:v>50.381978870168609</c:v>
                </c:pt>
                <c:pt idx="34">
                  <c:v>41.356644214803417</c:v>
                </c:pt>
                <c:pt idx="35">
                  <c:v>60.350765809813417</c:v>
                </c:pt>
                <c:pt idx="36">
                  <c:v>36.004798875063202</c:v>
                </c:pt>
                <c:pt idx="37">
                  <c:v>40.022643959236554</c:v>
                </c:pt>
                <c:pt idx="38">
                  <c:v>31.957368219016644</c:v>
                </c:pt>
                <c:pt idx="39">
                  <c:v>62.28559136452072</c:v>
                </c:pt>
                <c:pt idx="40">
                  <c:v>28.287126399638712</c:v>
                </c:pt>
                <c:pt idx="41">
                  <c:v>26.862861717970624</c:v>
                </c:pt>
                <c:pt idx="42">
                  <c:v>20.321620956578119</c:v>
                </c:pt>
                <c:pt idx="43">
                  <c:v>24.079079396982227</c:v>
                </c:pt>
                <c:pt idx="44">
                  <c:v>21.686144478273629</c:v>
                </c:pt>
                <c:pt idx="45">
                  <c:v>25.638737525801286</c:v>
                </c:pt>
                <c:pt idx="46">
                  <c:v>19.009855495803073</c:v>
                </c:pt>
                <c:pt idx="47">
                  <c:v>23.32368770240884</c:v>
                </c:pt>
                <c:pt idx="48">
                  <c:v>11.306424171007802</c:v>
                </c:pt>
                <c:pt idx="49">
                  <c:v>21.089276701256033</c:v>
                </c:pt>
                <c:pt idx="50">
                  <c:v>15.672168905464121</c:v>
                </c:pt>
                <c:pt idx="51">
                  <c:v>8.7200928607425858</c:v>
                </c:pt>
              </c:numCache>
            </c:numRef>
          </c:val>
          <c:extLst xmlns:c16r2="http://schemas.microsoft.com/office/drawing/2015/06/chart">
            <c:ext xmlns:c16="http://schemas.microsoft.com/office/drawing/2014/chart" uri="{C3380CC4-5D6E-409C-BE32-E72D297353CC}">
              <c16:uniqueId val="{00000002-BC38-4B0A-BCB1-DD28E2436C44}"/>
            </c:ext>
          </c:extLst>
        </c:ser>
        <c:dLbls>
          <c:showLegendKey val="0"/>
          <c:showVal val="0"/>
          <c:showCatName val="0"/>
          <c:showSerName val="0"/>
          <c:showPercent val="0"/>
          <c:showBubbleSize val="0"/>
        </c:dLbls>
        <c:axId val="466234648"/>
        <c:axId val="463635696"/>
      </c:areaChart>
      <c:lineChart>
        <c:grouping val="standard"/>
        <c:varyColors val="0"/>
        <c:ser>
          <c:idx val="3"/>
          <c:order val="3"/>
          <c:tx>
            <c:strRef>
              <c:f>'Macrozona Norte'!$A$32</c:f>
              <c:strCache>
                <c:ptCount val="1"/>
                <c:pt idx="0">
                  <c:v>2019</c:v>
                </c:pt>
              </c:strCache>
            </c:strRef>
          </c:tx>
          <c:spPr>
            <a:ln w="25400">
              <a:solidFill>
                <a:srgbClr val="FF0000"/>
              </a:solidFill>
              <a:prstDash val="solid"/>
            </a:ln>
          </c:spPr>
          <c:marker>
            <c:symbol val="x"/>
            <c:size val="2"/>
            <c:spPr>
              <a:solidFill>
                <a:srgbClr val="666699"/>
              </a:solidFill>
              <a:ln>
                <a:solidFill>
                  <a:srgbClr val="000000"/>
                </a:solidFill>
                <a:prstDash val="solid"/>
              </a:ln>
            </c:spPr>
          </c:marker>
          <c:cat>
            <c:numRef>
              <c:f>'Macrozona Norte'!$B$18:$BA$18</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'Macrozona Norte'!$B$32:$BA$32</c:f>
              <c:numCache>
                <c:formatCode>General</c:formatCode>
                <c:ptCount val="52"/>
                <c:pt idx="0">
                  <c:v>7</c:v>
                </c:pt>
                <c:pt idx="1">
                  <c:v>9</c:v>
                </c:pt>
                <c:pt idx="2">
                  <c:v>13</c:v>
                </c:pt>
                <c:pt idx="3">
                  <c:v>13</c:v>
                </c:pt>
                <c:pt idx="4">
                  <c:v>6</c:v>
                </c:pt>
                <c:pt idx="5">
                  <c:v>6</c:v>
                </c:pt>
                <c:pt idx="6">
                  <c:v>7</c:v>
                </c:pt>
                <c:pt idx="7">
                  <c:v>8</c:v>
                </c:pt>
                <c:pt idx="8">
                  <c:v>9</c:v>
                </c:pt>
                <c:pt idx="9">
                  <c:v>12</c:v>
                </c:pt>
                <c:pt idx="10">
                  <c:v>24</c:v>
                </c:pt>
                <c:pt idx="11">
                  <c:v>35</c:v>
                </c:pt>
                <c:pt idx="12">
                  <c:v>37</c:v>
                </c:pt>
                <c:pt idx="13">
                  <c:v>14</c:v>
                </c:pt>
                <c:pt idx="14">
                  <c:v>27</c:v>
                </c:pt>
                <c:pt idx="15">
                  <c:v>25</c:v>
                </c:pt>
                <c:pt idx="16">
                  <c:v>29</c:v>
                </c:pt>
                <c:pt idx="17">
                  <c:v>29</c:v>
                </c:pt>
                <c:pt idx="18">
                  <c:v>26</c:v>
                </c:pt>
                <c:pt idx="19">
                  <c:v>55</c:v>
                </c:pt>
                <c:pt idx="20">
                  <c:v>43</c:v>
                </c:pt>
                <c:pt idx="21">
                  <c:v>77</c:v>
                </c:pt>
                <c:pt idx="22">
                  <c:v>89</c:v>
                </c:pt>
                <c:pt idx="23">
                  <c:v>134</c:v>
                </c:pt>
                <c:pt idx="24">
                  <c:v>113</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numCache>
            </c:numRef>
          </c:val>
          <c:smooth val="0"/>
          <c:extLst xmlns:c16r2="http://schemas.microsoft.com/office/drawing/2015/06/chart">
            <c:ext xmlns:c16="http://schemas.microsoft.com/office/drawing/2014/chart" uri="{C3380CC4-5D6E-409C-BE32-E72D297353CC}">
              <c16:uniqueId val="{00000003-BC38-4B0A-BCB1-DD28E2436C44}"/>
            </c:ext>
          </c:extLst>
        </c:ser>
        <c:ser>
          <c:idx val="4"/>
          <c:order val="4"/>
          <c:tx>
            <c:strRef>
              <c:f>'Macrozona Norte'!$A$31</c:f>
              <c:strCache>
                <c:ptCount val="1"/>
                <c:pt idx="0">
                  <c:v>2018</c:v>
                </c:pt>
              </c:strCache>
            </c:strRef>
          </c:tx>
          <c:spPr>
            <a:ln w="22225">
              <a:solidFill>
                <a:schemeClr val="bg1">
                  <a:lumMod val="65000"/>
                </a:schemeClr>
              </a:solidFill>
            </a:ln>
          </c:spPr>
          <c:marker>
            <c:spPr>
              <a:ln>
                <a:noFill/>
              </a:ln>
            </c:spPr>
          </c:marker>
          <c:cat>
            <c:numRef>
              <c:f>'Macrozona Norte'!$B$18:$BA$18</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'Macrozona Norte'!$B$31:$BA$31</c:f>
              <c:numCache>
                <c:formatCode>General</c:formatCode>
                <c:ptCount val="52"/>
                <c:pt idx="0">
                  <c:v>12</c:v>
                </c:pt>
                <c:pt idx="1">
                  <c:v>11</c:v>
                </c:pt>
                <c:pt idx="2">
                  <c:v>10</c:v>
                </c:pt>
                <c:pt idx="3">
                  <c:v>6</c:v>
                </c:pt>
                <c:pt idx="4">
                  <c:v>8</c:v>
                </c:pt>
                <c:pt idx="5">
                  <c:v>3</c:v>
                </c:pt>
                <c:pt idx="6">
                  <c:v>4</c:v>
                </c:pt>
                <c:pt idx="7">
                  <c:v>18</c:v>
                </c:pt>
                <c:pt idx="8">
                  <c:v>17</c:v>
                </c:pt>
                <c:pt idx="9">
                  <c:v>23</c:v>
                </c:pt>
                <c:pt idx="10">
                  <c:v>66</c:v>
                </c:pt>
                <c:pt idx="11">
                  <c:v>48</c:v>
                </c:pt>
                <c:pt idx="12">
                  <c:v>55</c:v>
                </c:pt>
                <c:pt idx="13">
                  <c:v>64</c:v>
                </c:pt>
                <c:pt idx="14">
                  <c:v>43</c:v>
                </c:pt>
                <c:pt idx="15">
                  <c:v>46</c:v>
                </c:pt>
                <c:pt idx="16">
                  <c:v>51</c:v>
                </c:pt>
                <c:pt idx="17">
                  <c:v>47</c:v>
                </c:pt>
                <c:pt idx="18">
                  <c:v>65</c:v>
                </c:pt>
                <c:pt idx="19">
                  <c:v>42</c:v>
                </c:pt>
                <c:pt idx="20">
                  <c:v>54</c:v>
                </c:pt>
                <c:pt idx="21">
                  <c:v>61</c:v>
                </c:pt>
                <c:pt idx="22">
                  <c:v>54</c:v>
                </c:pt>
                <c:pt idx="23">
                  <c:v>55</c:v>
                </c:pt>
                <c:pt idx="24">
                  <c:v>47</c:v>
                </c:pt>
                <c:pt idx="25">
                  <c:v>50</c:v>
                </c:pt>
                <c:pt idx="26">
                  <c:v>87</c:v>
                </c:pt>
                <c:pt idx="27">
                  <c:v>97</c:v>
                </c:pt>
                <c:pt idx="28">
                  <c:v>66</c:v>
                </c:pt>
                <c:pt idx="29">
                  <c:v>72</c:v>
                </c:pt>
                <c:pt idx="30">
                  <c:v>66</c:v>
                </c:pt>
                <c:pt idx="31">
                  <c:v>62</c:v>
                </c:pt>
                <c:pt idx="32">
                  <c:v>93</c:v>
                </c:pt>
                <c:pt idx="33">
                  <c:v>62</c:v>
                </c:pt>
                <c:pt idx="34">
                  <c:v>77</c:v>
                </c:pt>
                <c:pt idx="35">
                  <c:v>60</c:v>
                </c:pt>
                <c:pt idx="36">
                  <c:v>33</c:v>
                </c:pt>
                <c:pt idx="37">
                  <c:v>26</c:v>
                </c:pt>
                <c:pt idx="38">
                  <c:v>31</c:v>
                </c:pt>
                <c:pt idx="39">
                  <c:v>11</c:v>
                </c:pt>
                <c:pt idx="40">
                  <c:v>13</c:v>
                </c:pt>
                <c:pt idx="41">
                  <c:v>19</c:v>
                </c:pt>
                <c:pt idx="42">
                  <c:v>21</c:v>
                </c:pt>
                <c:pt idx="43">
                  <c:v>19</c:v>
                </c:pt>
                <c:pt idx="44">
                  <c:v>26</c:v>
                </c:pt>
                <c:pt idx="45">
                  <c:v>14</c:v>
                </c:pt>
                <c:pt idx="46">
                  <c:v>20</c:v>
                </c:pt>
                <c:pt idx="47">
                  <c:v>4</c:v>
                </c:pt>
                <c:pt idx="48">
                  <c:v>12</c:v>
                </c:pt>
                <c:pt idx="49">
                  <c:v>4</c:v>
                </c:pt>
                <c:pt idx="50">
                  <c:v>11</c:v>
                </c:pt>
                <c:pt idx="51">
                  <c:v>13</c:v>
                </c:pt>
              </c:numCache>
            </c:numRef>
          </c:val>
          <c:smooth val="0"/>
          <c:extLst xmlns:c16r2="http://schemas.microsoft.com/office/drawing/2015/06/chart">
            <c:ext xmlns:c16="http://schemas.microsoft.com/office/drawing/2014/chart" uri="{C3380CC4-5D6E-409C-BE32-E72D297353CC}">
              <c16:uniqueId val="{00000004-BC38-4B0A-BCB1-DD28E2436C44}"/>
            </c:ext>
          </c:extLst>
        </c:ser>
        <c:dLbls>
          <c:showLegendKey val="0"/>
          <c:showVal val="0"/>
          <c:showCatName val="0"/>
          <c:showSerName val="0"/>
          <c:showPercent val="0"/>
          <c:showBubbleSize val="0"/>
        </c:dLbls>
        <c:marker val="1"/>
        <c:smooth val="0"/>
        <c:axId val="466234648"/>
        <c:axId val="463635696"/>
      </c:lineChart>
      <c:catAx>
        <c:axId val="466234648"/>
        <c:scaling>
          <c:orientation val="minMax"/>
        </c:scaling>
        <c:delete val="0"/>
        <c:axPos val="b"/>
        <c:title>
          <c:tx>
            <c:rich>
              <a:bodyPr/>
              <a:lstStyle/>
              <a:p>
                <a:pPr>
                  <a:defRPr sz="800" b="0" i="0" u="none" strike="noStrike" baseline="0">
                    <a:solidFill>
                      <a:srgbClr val="333399"/>
                    </a:solidFill>
                    <a:latin typeface="Arial"/>
                    <a:ea typeface="Arial"/>
                    <a:cs typeface="Arial"/>
                  </a:defRPr>
                </a:pPr>
                <a:r>
                  <a:rPr lang="es-ES"/>
                  <a:t> Semanas epdiemiológicas</a:t>
                </a:r>
              </a:p>
            </c:rich>
          </c:tx>
          <c:layout>
            <c:manualLayout>
              <c:xMode val="edge"/>
              <c:yMode val="edge"/>
              <c:x val="0.41521290421221602"/>
              <c:y val="0.82348076860762798"/>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5400000" vert="horz"/>
          <a:lstStyle/>
          <a:p>
            <a:pPr>
              <a:defRPr sz="700" b="0" i="0" u="none" strike="noStrike" baseline="0">
                <a:solidFill>
                  <a:srgbClr val="003366"/>
                </a:solidFill>
                <a:latin typeface="Arial"/>
                <a:ea typeface="Arial"/>
                <a:cs typeface="Arial"/>
              </a:defRPr>
            </a:pPr>
            <a:endParaRPr lang="es-CL"/>
          </a:p>
        </c:txPr>
        <c:crossAx val="463635696"/>
        <c:crosses val="autoZero"/>
        <c:auto val="0"/>
        <c:lblAlgn val="ctr"/>
        <c:lblOffset val="100"/>
        <c:tickLblSkip val="3"/>
        <c:tickMarkSkip val="1"/>
        <c:noMultiLvlLbl val="0"/>
      </c:catAx>
      <c:valAx>
        <c:axId val="463635696"/>
        <c:scaling>
          <c:orientation val="minMax"/>
          <c:min val="0"/>
        </c:scaling>
        <c:delete val="0"/>
        <c:axPos val="l"/>
        <c:title>
          <c:tx>
            <c:rich>
              <a:bodyPr/>
              <a:lstStyle/>
              <a:p>
                <a:pPr>
                  <a:defRPr sz="800" b="0" i="0" u="none" strike="noStrike" baseline="0">
                    <a:solidFill>
                      <a:srgbClr val="333399"/>
                    </a:solidFill>
                    <a:latin typeface="Arial"/>
                    <a:ea typeface="Arial"/>
                    <a:cs typeface="Arial"/>
                  </a:defRPr>
                </a:pPr>
                <a:r>
                  <a:rPr lang="es-ES"/>
                  <a:t>Casos</a:t>
                </a:r>
              </a:p>
            </c:rich>
          </c:tx>
          <c:layout>
            <c:manualLayout>
              <c:xMode val="edge"/>
              <c:yMode val="edge"/>
              <c:x val="4.5592844583747398E-2"/>
              <c:y val="0.413462622727715"/>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700" b="0" i="0" u="none" strike="noStrike" baseline="0">
                <a:solidFill>
                  <a:srgbClr val="003366"/>
                </a:solidFill>
                <a:latin typeface="Arial"/>
                <a:ea typeface="Arial"/>
                <a:cs typeface="Arial"/>
              </a:defRPr>
            </a:pPr>
            <a:endParaRPr lang="es-CL"/>
          </a:p>
        </c:txPr>
        <c:crossAx val="466234648"/>
        <c:crosses val="autoZero"/>
        <c:crossBetween val="midCat"/>
      </c:valAx>
      <c:spPr>
        <a:solidFill>
          <a:schemeClr val="bg1"/>
        </a:solidFill>
        <a:ln w="0">
          <a:noFill/>
        </a:ln>
      </c:spPr>
    </c:plotArea>
    <c:legend>
      <c:legendPos val="r"/>
      <c:layout>
        <c:manualLayout>
          <c:xMode val="edge"/>
          <c:yMode val="edge"/>
          <c:x val="0.79896277043039499"/>
          <c:y val="0.21595476491364499"/>
          <c:w val="0.14095969289827256"/>
          <c:h val="0.28068442664179172"/>
        </c:manualLayout>
      </c:layout>
      <c:overlay val="0"/>
      <c:spPr>
        <a:noFill/>
        <a:ln w="25400">
          <a:noFill/>
        </a:ln>
      </c:spPr>
      <c:txPr>
        <a:bodyPr/>
        <a:lstStyle/>
        <a:p>
          <a:pPr>
            <a:defRPr sz="550" b="0" i="0" u="none" strike="noStrike" baseline="0">
              <a:solidFill>
                <a:srgbClr val="003366"/>
              </a:solidFill>
              <a:latin typeface="Arial"/>
              <a:ea typeface="Arial"/>
              <a:cs typeface="Arial"/>
            </a:defRPr>
          </a:pPr>
          <a:endParaRPr lang="es-CL"/>
        </a:p>
      </c:txPr>
    </c:legend>
    <c:plotVisOnly val="1"/>
    <c:dispBlanksAs val="gap"/>
    <c:showDLblsOverMax val="0"/>
  </c:chart>
  <c:spPr>
    <a:solidFill>
      <a:schemeClr val="bg1"/>
    </a:solidFill>
    <a:ln w="9525">
      <a:noFill/>
    </a:ln>
  </c:spPr>
  <c:txPr>
    <a:bodyPr/>
    <a:lstStyle/>
    <a:p>
      <a:pPr>
        <a:defRPr sz="800" b="0" i="0" u="none" strike="noStrike" baseline="0">
          <a:solidFill>
            <a:srgbClr val="003366"/>
          </a:solidFill>
          <a:latin typeface="Arial"/>
          <a:ea typeface="Arial"/>
          <a:cs typeface="Arial"/>
        </a:defRPr>
      </a:pPr>
      <a:endParaRPr lang="es-CL"/>
    </a:p>
  </c:txPr>
  <c:externalData r:id="rId1">
    <c:autoUpdate val="0"/>
  </c:externalData>
  <c:userShapes r:id="rId2"/>
</c:chartSpace>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diagrams/_rels/data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png"/><Relationship Id="rId1" Type="http://schemas.openxmlformats.org/officeDocument/2006/relationships/image" Target="../media/image33.png"/><Relationship Id="rId4" Type="http://schemas.openxmlformats.org/officeDocument/2006/relationships/image" Target="../media/image36.jpeg"/></Relationships>
</file>

<file path=ppt/diagrams/_rels/data3.xml.rels><?xml version="1.0" encoding="UTF-8" standalone="yes"?>
<Relationships xmlns="http://schemas.openxmlformats.org/package/2006/relationships"><Relationship Id="rId8" Type="http://schemas.openxmlformats.org/officeDocument/2006/relationships/image" Target="../media/image47.jpg"/><Relationship Id="rId3" Type="http://schemas.openxmlformats.org/officeDocument/2006/relationships/image" Target="../media/image35.jpg"/><Relationship Id="rId7" Type="http://schemas.openxmlformats.org/officeDocument/2006/relationships/image" Target="../media/image46.jpg"/><Relationship Id="rId2" Type="http://schemas.openxmlformats.org/officeDocument/2006/relationships/image" Target="../media/image42.jpg"/><Relationship Id="rId1" Type="http://schemas.openxmlformats.org/officeDocument/2006/relationships/image" Target="../media/image41.jpeg"/><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diagrams/_rels/data4.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image" Target="../media/image82.png"/><Relationship Id="rId4" Type="http://schemas.openxmlformats.org/officeDocument/2006/relationships/image" Target="../media/image85.pn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diagrams/_rels/drawing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6.jpeg"/><Relationship Id="rId1" Type="http://schemas.openxmlformats.org/officeDocument/2006/relationships/image" Target="../media/image33.png"/><Relationship Id="rId4" Type="http://schemas.openxmlformats.org/officeDocument/2006/relationships/image" Target="../media/image35.jpg"/></Relationships>
</file>

<file path=ppt/diagrams/_rels/drawing3.xml.rels><?xml version="1.0" encoding="UTF-8" standalone="yes"?>
<Relationships xmlns="http://schemas.openxmlformats.org/package/2006/relationships"><Relationship Id="rId8" Type="http://schemas.openxmlformats.org/officeDocument/2006/relationships/image" Target="../media/image47.jpg"/><Relationship Id="rId3" Type="http://schemas.openxmlformats.org/officeDocument/2006/relationships/image" Target="../media/image42.jpg"/><Relationship Id="rId7" Type="http://schemas.openxmlformats.org/officeDocument/2006/relationships/image" Target="../media/image46.jpg"/><Relationship Id="rId2" Type="http://schemas.openxmlformats.org/officeDocument/2006/relationships/image" Target="../media/image43.jpeg"/><Relationship Id="rId1" Type="http://schemas.openxmlformats.org/officeDocument/2006/relationships/image" Target="../media/image41.jpeg"/><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35.jpg"/></Relationships>
</file>

<file path=ppt/diagrams/_rels/drawing4.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image" Target="../media/image82.png"/><Relationship Id="rId4" Type="http://schemas.openxmlformats.org/officeDocument/2006/relationships/image" Target="../media/image85.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FE7BF5-2510-458E-898A-D9F24F8C66BA}" type="doc">
      <dgm:prSet loTypeId="urn:microsoft.com/office/officeart/2008/layout/HexagonCluster" loCatId="relationship" qsTypeId="urn:microsoft.com/office/officeart/2005/8/quickstyle/3d3" qsCatId="3D" csTypeId="urn:microsoft.com/office/officeart/2005/8/colors/colorful5" csCatId="colorful" phldr="1"/>
      <dgm:spPr/>
      <dgm:t>
        <a:bodyPr/>
        <a:lstStyle/>
        <a:p>
          <a:endParaRPr lang="es-CL"/>
        </a:p>
      </dgm:t>
    </dgm:pt>
    <dgm:pt modelId="{D3E4FAFB-1E5E-4CF5-AF45-F68CA34AFBC2}">
      <dgm:prSet phldrT="[Texto]"/>
      <dgm:spPr/>
      <dgm:t>
        <a:bodyPr/>
        <a:lstStyle/>
        <a:p>
          <a:r>
            <a:rPr lang="es-CL" dirty="0"/>
            <a:t>Centros de vigilancia APS </a:t>
          </a:r>
        </a:p>
      </dgm:t>
    </dgm:pt>
    <dgm:pt modelId="{F48C57BD-64E6-43E9-84FE-6F2392F672DB}" type="parTrans" cxnId="{064ABD72-06BE-4217-8007-84A9F975F4A8}">
      <dgm:prSet/>
      <dgm:spPr/>
      <dgm:t>
        <a:bodyPr/>
        <a:lstStyle/>
        <a:p>
          <a:endParaRPr lang="es-CL"/>
        </a:p>
      </dgm:t>
    </dgm:pt>
    <dgm:pt modelId="{F6B8337C-AA2A-4721-879E-243955754B75}" type="sibTrans" cxnId="{064ABD72-06BE-4217-8007-84A9F975F4A8}">
      <dgm:prSet/>
      <dgm:spPr>
        <a:blipFill rotWithShape="1">
          <a:blip xmlns:r="http://schemas.openxmlformats.org/officeDocument/2006/relationships" r:embed="rId1"/>
          <a:stretch>
            <a:fillRect/>
          </a:stretch>
        </a:blipFill>
      </dgm:spPr>
      <dgm:t>
        <a:bodyPr/>
        <a:lstStyle/>
        <a:p>
          <a:endParaRPr lang="es-CL"/>
        </a:p>
      </dgm:t>
    </dgm:pt>
    <dgm:pt modelId="{700492AA-7839-4D4F-A229-29B0272C8579}">
      <dgm:prSet phldrT="[Texto]"/>
      <dgm:spPr/>
      <dgm:t>
        <a:bodyPr/>
        <a:lstStyle/>
        <a:p>
          <a:r>
            <a:rPr lang="es-CL" baseline="0" dirty="0"/>
            <a:t>Vigilancia en Centros de Alta Complejidad</a:t>
          </a:r>
        </a:p>
      </dgm:t>
    </dgm:pt>
    <dgm:pt modelId="{D4059EF2-71EA-4639-87DC-D5C93EBADE94}" type="parTrans" cxnId="{C768A97F-B67A-462A-A533-3ECC711917BC}">
      <dgm:prSet/>
      <dgm:spPr/>
      <dgm:t>
        <a:bodyPr/>
        <a:lstStyle/>
        <a:p>
          <a:endParaRPr lang="es-CL"/>
        </a:p>
      </dgm:t>
    </dgm:pt>
    <dgm:pt modelId="{0281E648-492A-4C26-9666-8B9DAD597F26}" type="sibTrans" cxnId="{C768A97F-B67A-462A-A533-3ECC711917BC}">
      <dgm:prSet/>
      <dgm:spPr>
        <a:blipFill rotWithShape="1">
          <a:blip xmlns:r="http://schemas.openxmlformats.org/officeDocument/2006/relationships" r:embed="rId2"/>
          <a:stretch>
            <a:fillRect/>
          </a:stretch>
        </a:blipFill>
      </dgm:spPr>
      <dgm:t>
        <a:bodyPr/>
        <a:lstStyle/>
        <a:p>
          <a:endParaRPr lang="es-CL"/>
        </a:p>
      </dgm:t>
    </dgm:pt>
    <dgm:pt modelId="{2472F4C2-1F74-4CD7-8E33-78582B20687E}">
      <dgm:prSet phldrT="[Texto]"/>
      <dgm:spPr/>
      <dgm:t>
        <a:bodyPr/>
        <a:lstStyle/>
        <a:p>
          <a:r>
            <a:rPr lang="es-CL" dirty="0"/>
            <a:t>Vigilancia</a:t>
          </a:r>
          <a:r>
            <a:rPr lang="es-CL" baseline="0" dirty="0"/>
            <a:t> Epidemiológica </a:t>
          </a:r>
          <a:endParaRPr lang="es-CL" dirty="0"/>
        </a:p>
      </dgm:t>
    </dgm:pt>
    <dgm:pt modelId="{18523DEB-94CD-4B1A-BB80-15D20929783C}" type="parTrans" cxnId="{842B933E-9B89-4397-A6CF-A607465F54D3}">
      <dgm:prSet/>
      <dgm:spPr/>
      <dgm:t>
        <a:bodyPr/>
        <a:lstStyle/>
        <a:p>
          <a:endParaRPr lang="es-CL"/>
        </a:p>
      </dgm:t>
    </dgm:pt>
    <dgm:pt modelId="{C698958F-E6FB-4896-84B7-147B1FE37F34}" type="sibTrans" cxnId="{842B933E-9B89-4397-A6CF-A607465F54D3}">
      <dgm:prSet/>
      <dgm:spPr>
        <a:blipFill rotWithShape="1">
          <a:blip xmlns:r="http://schemas.openxmlformats.org/officeDocument/2006/relationships" r:embed="rId3"/>
          <a:stretch>
            <a:fillRect/>
          </a:stretch>
        </a:blipFill>
      </dgm:spPr>
      <dgm:t>
        <a:bodyPr/>
        <a:lstStyle/>
        <a:p>
          <a:endParaRPr lang="es-CL"/>
        </a:p>
      </dgm:t>
    </dgm:pt>
    <dgm:pt modelId="{23ACC3E7-6594-4B46-B5F0-058082312944}" type="pres">
      <dgm:prSet presAssocID="{92FE7BF5-2510-458E-898A-D9F24F8C66BA}" presName="Name0" presStyleCnt="0">
        <dgm:presLayoutVars>
          <dgm:chMax val="21"/>
          <dgm:chPref val="21"/>
        </dgm:presLayoutVars>
      </dgm:prSet>
      <dgm:spPr/>
      <dgm:t>
        <a:bodyPr/>
        <a:lstStyle/>
        <a:p>
          <a:endParaRPr lang="es-CL"/>
        </a:p>
      </dgm:t>
    </dgm:pt>
    <dgm:pt modelId="{53C31C2C-C24F-4ECE-A699-9F3C196133CF}" type="pres">
      <dgm:prSet presAssocID="{D3E4FAFB-1E5E-4CF5-AF45-F68CA34AFBC2}" presName="text1" presStyleCnt="0"/>
      <dgm:spPr/>
    </dgm:pt>
    <dgm:pt modelId="{8469F3EF-046E-433B-AAA4-0EBF5223DB10}" type="pres">
      <dgm:prSet presAssocID="{D3E4FAFB-1E5E-4CF5-AF45-F68CA34AFBC2}" presName="textRepeatNode" presStyleLbl="alignNode1" presStyleIdx="0" presStyleCnt="3">
        <dgm:presLayoutVars>
          <dgm:chMax val="0"/>
          <dgm:chPref val="0"/>
          <dgm:bulletEnabled val="1"/>
        </dgm:presLayoutVars>
      </dgm:prSet>
      <dgm:spPr/>
      <dgm:t>
        <a:bodyPr/>
        <a:lstStyle/>
        <a:p>
          <a:endParaRPr lang="es-CL"/>
        </a:p>
      </dgm:t>
    </dgm:pt>
    <dgm:pt modelId="{A261ECDF-C7CA-4212-B339-B6C5D1875BE5}" type="pres">
      <dgm:prSet presAssocID="{D3E4FAFB-1E5E-4CF5-AF45-F68CA34AFBC2}" presName="textaccent1" presStyleCnt="0"/>
      <dgm:spPr/>
    </dgm:pt>
    <dgm:pt modelId="{F2ED6F0D-DBDB-4967-AE5D-72A6E1ED38D3}" type="pres">
      <dgm:prSet presAssocID="{D3E4FAFB-1E5E-4CF5-AF45-F68CA34AFBC2}" presName="accentRepeatNode" presStyleLbl="solidAlignAcc1" presStyleIdx="0" presStyleCnt="6"/>
      <dgm:spPr/>
    </dgm:pt>
    <dgm:pt modelId="{8EA77716-BA0D-4CF2-8FEE-F4216AB0C3DF}" type="pres">
      <dgm:prSet presAssocID="{F6B8337C-AA2A-4721-879E-243955754B75}" presName="image1" presStyleCnt="0"/>
      <dgm:spPr/>
    </dgm:pt>
    <dgm:pt modelId="{D22B91ED-E03D-4E42-B6B8-1C97DD075972}" type="pres">
      <dgm:prSet presAssocID="{F6B8337C-AA2A-4721-879E-243955754B75}" presName="imageRepeatNode" presStyleLbl="alignAcc1" presStyleIdx="0" presStyleCnt="3"/>
      <dgm:spPr/>
      <dgm:t>
        <a:bodyPr/>
        <a:lstStyle/>
        <a:p>
          <a:endParaRPr lang="es-CL"/>
        </a:p>
      </dgm:t>
    </dgm:pt>
    <dgm:pt modelId="{C46DF2B5-E408-40CB-B8AE-695E0DBEE392}" type="pres">
      <dgm:prSet presAssocID="{F6B8337C-AA2A-4721-879E-243955754B75}" presName="imageaccent1" presStyleCnt="0"/>
      <dgm:spPr/>
    </dgm:pt>
    <dgm:pt modelId="{D3EA6D1B-EDF2-45F6-B54A-BC8E1CFED038}" type="pres">
      <dgm:prSet presAssocID="{F6B8337C-AA2A-4721-879E-243955754B75}" presName="accentRepeatNode" presStyleLbl="solidAlignAcc1" presStyleIdx="1" presStyleCnt="6"/>
      <dgm:spPr/>
    </dgm:pt>
    <dgm:pt modelId="{9EF50634-87EB-42B3-AEB3-A3009B68417B}" type="pres">
      <dgm:prSet presAssocID="{700492AA-7839-4D4F-A229-29B0272C8579}" presName="text2" presStyleCnt="0"/>
      <dgm:spPr/>
    </dgm:pt>
    <dgm:pt modelId="{22F54F79-EC59-4D4C-A060-DCB64EB15CF1}" type="pres">
      <dgm:prSet presAssocID="{700492AA-7839-4D4F-A229-29B0272C8579}" presName="textRepeatNode" presStyleLbl="alignNode1" presStyleIdx="1" presStyleCnt="3">
        <dgm:presLayoutVars>
          <dgm:chMax val="0"/>
          <dgm:chPref val="0"/>
          <dgm:bulletEnabled val="1"/>
        </dgm:presLayoutVars>
      </dgm:prSet>
      <dgm:spPr/>
      <dgm:t>
        <a:bodyPr/>
        <a:lstStyle/>
        <a:p>
          <a:endParaRPr lang="es-CL"/>
        </a:p>
      </dgm:t>
    </dgm:pt>
    <dgm:pt modelId="{3B2127A6-4762-438C-A17D-A8146B63F029}" type="pres">
      <dgm:prSet presAssocID="{700492AA-7839-4D4F-A229-29B0272C8579}" presName="textaccent2" presStyleCnt="0"/>
      <dgm:spPr/>
    </dgm:pt>
    <dgm:pt modelId="{71B49B8E-89AA-459F-843E-0F0BD81220AA}" type="pres">
      <dgm:prSet presAssocID="{700492AA-7839-4D4F-A229-29B0272C8579}" presName="accentRepeatNode" presStyleLbl="solidAlignAcc1" presStyleIdx="2" presStyleCnt="6"/>
      <dgm:spPr/>
    </dgm:pt>
    <dgm:pt modelId="{8037156A-9B3B-469E-9AD0-A5FB997E284A}" type="pres">
      <dgm:prSet presAssocID="{0281E648-492A-4C26-9666-8B9DAD597F26}" presName="image2" presStyleCnt="0"/>
      <dgm:spPr/>
    </dgm:pt>
    <dgm:pt modelId="{531F8B32-7B2C-4FFD-A1B3-B57261770778}" type="pres">
      <dgm:prSet presAssocID="{0281E648-492A-4C26-9666-8B9DAD597F26}" presName="imageRepeatNode" presStyleLbl="alignAcc1" presStyleIdx="1" presStyleCnt="3"/>
      <dgm:spPr/>
      <dgm:t>
        <a:bodyPr/>
        <a:lstStyle/>
        <a:p>
          <a:endParaRPr lang="es-CL"/>
        </a:p>
      </dgm:t>
    </dgm:pt>
    <dgm:pt modelId="{84351B70-B22D-4736-9085-6959F31608B0}" type="pres">
      <dgm:prSet presAssocID="{0281E648-492A-4C26-9666-8B9DAD597F26}" presName="imageaccent2" presStyleCnt="0"/>
      <dgm:spPr/>
    </dgm:pt>
    <dgm:pt modelId="{A9D529A3-7D63-4EE1-AC3A-1CB41C3DD7E4}" type="pres">
      <dgm:prSet presAssocID="{0281E648-492A-4C26-9666-8B9DAD597F26}" presName="accentRepeatNode" presStyleLbl="solidAlignAcc1" presStyleIdx="3" presStyleCnt="6"/>
      <dgm:spPr/>
    </dgm:pt>
    <dgm:pt modelId="{723D3167-7C85-4782-87F8-E6C08D3B66A5}" type="pres">
      <dgm:prSet presAssocID="{2472F4C2-1F74-4CD7-8E33-78582B20687E}" presName="text3" presStyleCnt="0"/>
      <dgm:spPr/>
    </dgm:pt>
    <dgm:pt modelId="{7FB87CE9-AAE4-4FD4-B04D-3807386147A0}" type="pres">
      <dgm:prSet presAssocID="{2472F4C2-1F74-4CD7-8E33-78582B20687E}" presName="textRepeatNode" presStyleLbl="alignNode1" presStyleIdx="2" presStyleCnt="3">
        <dgm:presLayoutVars>
          <dgm:chMax val="0"/>
          <dgm:chPref val="0"/>
          <dgm:bulletEnabled val="1"/>
        </dgm:presLayoutVars>
      </dgm:prSet>
      <dgm:spPr/>
      <dgm:t>
        <a:bodyPr/>
        <a:lstStyle/>
        <a:p>
          <a:endParaRPr lang="es-CL"/>
        </a:p>
      </dgm:t>
    </dgm:pt>
    <dgm:pt modelId="{181E94EA-454C-4CA9-8663-254A9B57B3D2}" type="pres">
      <dgm:prSet presAssocID="{2472F4C2-1F74-4CD7-8E33-78582B20687E}" presName="textaccent3" presStyleCnt="0"/>
      <dgm:spPr/>
    </dgm:pt>
    <dgm:pt modelId="{3A9E7B20-6127-44DC-9007-1E9215835B02}" type="pres">
      <dgm:prSet presAssocID="{2472F4C2-1F74-4CD7-8E33-78582B20687E}" presName="accentRepeatNode" presStyleLbl="solidAlignAcc1" presStyleIdx="4" presStyleCnt="6"/>
      <dgm:spPr/>
    </dgm:pt>
    <dgm:pt modelId="{425C9695-BE24-4426-AC0D-796EAE46D6CB}" type="pres">
      <dgm:prSet presAssocID="{C698958F-E6FB-4896-84B7-147B1FE37F34}" presName="image3" presStyleCnt="0"/>
      <dgm:spPr/>
    </dgm:pt>
    <dgm:pt modelId="{2652C196-4C6E-4385-9C1E-E515B66BE057}" type="pres">
      <dgm:prSet presAssocID="{C698958F-E6FB-4896-84B7-147B1FE37F34}" presName="imageRepeatNode" presStyleLbl="alignAcc1" presStyleIdx="2" presStyleCnt="3"/>
      <dgm:spPr/>
      <dgm:t>
        <a:bodyPr/>
        <a:lstStyle/>
        <a:p>
          <a:endParaRPr lang="es-CL"/>
        </a:p>
      </dgm:t>
    </dgm:pt>
    <dgm:pt modelId="{6A56E4C0-8528-47C7-8AFC-87708B6904A7}" type="pres">
      <dgm:prSet presAssocID="{C698958F-E6FB-4896-84B7-147B1FE37F34}" presName="imageaccent3" presStyleCnt="0"/>
      <dgm:spPr/>
    </dgm:pt>
    <dgm:pt modelId="{6A3B02DF-430F-42E0-A598-F860DBA7C1B3}" type="pres">
      <dgm:prSet presAssocID="{C698958F-E6FB-4896-84B7-147B1FE37F34}" presName="accentRepeatNode" presStyleLbl="solidAlignAcc1" presStyleIdx="5" presStyleCnt="6"/>
      <dgm:spPr/>
    </dgm:pt>
  </dgm:ptLst>
  <dgm:cxnLst>
    <dgm:cxn modelId="{D2002EBD-445B-4CCC-B03D-B4AF77298AB1}" type="presOf" srcId="{F6B8337C-AA2A-4721-879E-243955754B75}" destId="{D22B91ED-E03D-4E42-B6B8-1C97DD075972}" srcOrd="0" destOrd="0" presId="urn:microsoft.com/office/officeart/2008/layout/HexagonCluster"/>
    <dgm:cxn modelId="{842B933E-9B89-4397-A6CF-A607465F54D3}" srcId="{92FE7BF5-2510-458E-898A-D9F24F8C66BA}" destId="{2472F4C2-1F74-4CD7-8E33-78582B20687E}" srcOrd="2" destOrd="0" parTransId="{18523DEB-94CD-4B1A-BB80-15D20929783C}" sibTransId="{C698958F-E6FB-4896-84B7-147B1FE37F34}"/>
    <dgm:cxn modelId="{4BB3A297-517D-4C8C-BE61-83662F4637CD}" type="presOf" srcId="{2472F4C2-1F74-4CD7-8E33-78582B20687E}" destId="{7FB87CE9-AAE4-4FD4-B04D-3807386147A0}" srcOrd="0" destOrd="0" presId="urn:microsoft.com/office/officeart/2008/layout/HexagonCluster"/>
    <dgm:cxn modelId="{421DD747-6E09-401A-861C-3C64B73D4C19}" type="presOf" srcId="{700492AA-7839-4D4F-A229-29B0272C8579}" destId="{22F54F79-EC59-4D4C-A060-DCB64EB15CF1}" srcOrd="0" destOrd="0" presId="urn:microsoft.com/office/officeart/2008/layout/HexagonCluster"/>
    <dgm:cxn modelId="{C768A97F-B67A-462A-A533-3ECC711917BC}" srcId="{92FE7BF5-2510-458E-898A-D9F24F8C66BA}" destId="{700492AA-7839-4D4F-A229-29B0272C8579}" srcOrd="1" destOrd="0" parTransId="{D4059EF2-71EA-4639-87DC-D5C93EBADE94}" sibTransId="{0281E648-492A-4C26-9666-8B9DAD597F26}"/>
    <dgm:cxn modelId="{3281FE7A-03A1-42A7-BDAF-28FEF9FB0B6B}" type="presOf" srcId="{92FE7BF5-2510-458E-898A-D9F24F8C66BA}" destId="{23ACC3E7-6594-4B46-B5F0-058082312944}" srcOrd="0" destOrd="0" presId="urn:microsoft.com/office/officeart/2008/layout/HexagonCluster"/>
    <dgm:cxn modelId="{064ABD72-06BE-4217-8007-84A9F975F4A8}" srcId="{92FE7BF5-2510-458E-898A-D9F24F8C66BA}" destId="{D3E4FAFB-1E5E-4CF5-AF45-F68CA34AFBC2}" srcOrd="0" destOrd="0" parTransId="{F48C57BD-64E6-43E9-84FE-6F2392F672DB}" sibTransId="{F6B8337C-AA2A-4721-879E-243955754B75}"/>
    <dgm:cxn modelId="{2AFDE0C6-BBC4-4DF9-A906-4B4A21981A60}" type="presOf" srcId="{D3E4FAFB-1E5E-4CF5-AF45-F68CA34AFBC2}" destId="{8469F3EF-046E-433B-AAA4-0EBF5223DB10}" srcOrd="0" destOrd="0" presId="urn:microsoft.com/office/officeart/2008/layout/HexagonCluster"/>
    <dgm:cxn modelId="{8C392022-FF4B-48F6-BBF2-A85C614AF7CA}" type="presOf" srcId="{C698958F-E6FB-4896-84B7-147B1FE37F34}" destId="{2652C196-4C6E-4385-9C1E-E515B66BE057}" srcOrd="0" destOrd="0" presId="urn:microsoft.com/office/officeart/2008/layout/HexagonCluster"/>
    <dgm:cxn modelId="{7761CB2F-0D42-4701-AB76-4E37F61E9CD9}" type="presOf" srcId="{0281E648-492A-4C26-9666-8B9DAD597F26}" destId="{531F8B32-7B2C-4FFD-A1B3-B57261770778}" srcOrd="0" destOrd="0" presId="urn:microsoft.com/office/officeart/2008/layout/HexagonCluster"/>
    <dgm:cxn modelId="{E107509D-2656-4A04-8797-08EECA9132B7}" type="presParOf" srcId="{23ACC3E7-6594-4B46-B5F0-058082312944}" destId="{53C31C2C-C24F-4ECE-A699-9F3C196133CF}" srcOrd="0" destOrd="0" presId="urn:microsoft.com/office/officeart/2008/layout/HexagonCluster"/>
    <dgm:cxn modelId="{C1DBF9F1-E3F6-4E14-8B65-F19AE13EA06C}" type="presParOf" srcId="{53C31C2C-C24F-4ECE-A699-9F3C196133CF}" destId="{8469F3EF-046E-433B-AAA4-0EBF5223DB10}" srcOrd="0" destOrd="0" presId="urn:microsoft.com/office/officeart/2008/layout/HexagonCluster"/>
    <dgm:cxn modelId="{5E0CBD9C-46FE-4792-8151-A2FB39909676}" type="presParOf" srcId="{23ACC3E7-6594-4B46-B5F0-058082312944}" destId="{A261ECDF-C7CA-4212-B339-B6C5D1875BE5}" srcOrd="1" destOrd="0" presId="urn:microsoft.com/office/officeart/2008/layout/HexagonCluster"/>
    <dgm:cxn modelId="{F3D2EA49-5954-4CC8-B9D9-5B0EE3FE2356}" type="presParOf" srcId="{A261ECDF-C7CA-4212-B339-B6C5D1875BE5}" destId="{F2ED6F0D-DBDB-4967-AE5D-72A6E1ED38D3}" srcOrd="0" destOrd="0" presId="urn:microsoft.com/office/officeart/2008/layout/HexagonCluster"/>
    <dgm:cxn modelId="{FB8FBE0C-4AB5-47CE-B23D-28A34DD5B370}" type="presParOf" srcId="{23ACC3E7-6594-4B46-B5F0-058082312944}" destId="{8EA77716-BA0D-4CF2-8FEE-F4216AB0C3DF}" srcOrd="2" destOrd="0" presId="urn:microsoft.com/office/officeart/2008/layout/HexagonCluster"/>
    <dgm:cxn modelId="{C5A2DAC6-CBE9-48E9-BD2B-460D0D01DC3F}" type="presParOf" srcId="{8EA77716-BA0D-4CF2-8FEE-F4216AB0C3DF}" destId="{D22B91ED-E03D-4E42-B6B8-1C97DD075972}" srcOrd="0" destOrd="0" presId="urn:microsoft.com/office/officeart/2008/layout/HexagonCluster"/>
    <dgm:cxn modelId="{F8ADBFB1-595F-4F69-A990-1B531B195D48}" type="presParOf" srcId="{23ACC3E7-6594-4B46-B5F0-058082312944}" destId="{C46DF2B5-E408-40CB-B8AE-695E0DBEE392}" srcOrd="3" destOrd="0" presId="urn:microsoft.com/office/officeart/2008/layout/HexagonCluster"/>
    <dgm:cxn modelId="{B7B25280-B7D2-413E-A173-EB0488A05D96}" type="presParOf" srcId="{C46DF2B5-E408-40CB-B8AE-695E0DBEE392}" destId="{D3EA6D1B-EDF2-45F6-B54A-BC8E1CFED038}" srcOrd="0" destOrd="0" presId="urn:microsoft.com/office/officeart/2008/layout/HexagonCluster"/>
    <dgm:cxn modelId="{4F0801C0-737C-423F-8E24-106534045E96}" type="presParOf" srcId="{23ACC3E7-6594-4B46-B5F0-058082312944}" destId="{9EF50634-87EB-42B3-AEB3-A3009B68417B}" srcOrd="4" destOrd="0" presId="urn:microsoft.com/office/officeart/2008/layout/HexagonCluster"/>
    <dgm:cxn modelId="{46971C50-D3C9-47FA-8B67-C8DA1E230794}" type="presParOf" srcId="{9EF50634-87EB-42B3-AEB3-A3009B68417B}" destId="{22F54F79-EC59-4D4C-A060-DCB64EB15CF1}" srcOrd="0" destOrd="0" presId="urn:microsoft.com/office/officeart/2008/layout/HexagonCluster"/>
    <dgm:cxn modelId="{6E97937C-505A-4548-9972-F4B6FABC25AA}" type="presParOf" srcId="{23ACC3E7-6594-4B46-B5F0-058082312944}" destId="{3B2127A6-4762-438C-A17D-A8146B63F029}" srcOrd="5" destOrd="0" presId="urn:microsoft.com/office/officeart/2008/layout/HexagonCluster"/>
    <dgm:cxn modelId="{53067AD2-3236-4C30-9FB2-6ED056D917C5}" type="presParOf" srcId="{3B2127A6-4762-438C-A17D-A8146B63F029}" destId="{71B49B8E-89AA-459F-843E-0F0BD81220AA}" srcOrd="0" destOrd="0" presId="urn:microsoft.com/office/officeart/2008/layout/HexagonCluster"/>
    <dgm:cxn modelId="{A794AEB8-7312-45A3-8F69-E4739232536B}" type="presParOf" srcId="{23ACC3E7-6594-4B46-B5F0-058082312944}" destId="{8037156A-9B3B-469E-9AD0-A5FB997E284A}" srcOrd="6" destOrd="0" presId="urn:microsoft.com/office/officeart/2008/layout/HexagonCluster"/>
    <dgm:cxn modelId="{CEB0AE62-29DC-4E77-BCA3-F6420C5F10EB}" type="presParOf" srcId="{8037156A-9B3B-469E-9AD0-A5FB997E284A}" destId="{531F8B32-7B2C-4FFD-A1B3-B57261770778}" srcOrd="0" destOrd="0" presId="urn:microsoft.com/office/officeart/2008/layout/HexagonCluster"/>
    <dgm:cxn modelId="{01934F6F-BEFD-4513-A238-968D1B52E8D4}" type="presParOf" srcId="{23ACC3E7-6594-4B46-B5F0-058082312944}" destId="{84351B70-B22D-4736-9085-6959F31608B0}" srcOrd="7" destOrd="0" presId="urn:microsoft.com/office/officeart/2008/layout/HexagonCluster"/>
    <dgm:cxn modelId="{7593CEF5-FA2B-4A2D-A2DC-69F5EF87B455}" type="presParOf" srcId="{84351B70-B22D-4736-9085-6959F31608B0}" destId="{A9D529A3-7D63-4EE1-AC3A-1CB41C3DD7E4}" srcOrd="0" destOrd="0" presId="urn:microsoft.com/office/officeart/2008/layout/HexagonCluster"/>
    <dgm:cxn modelId="{D2706FF7-9F01-47FE-A393-5BD0E2C049E3}" type="presParOf" srcId="{23ACC3E7-6594-4B46-B5F0-058082312944}" destId="{723D3167-7C85-4782-87F8-E6C08D3B66A5}" srcOrd="8" destOrd="0" presId="urn:microsoft.com/office/officeart/2008/layout/HexagonCluster"/>
    <dgm:cxn modelId="{97F273AC-5BB7-4285-AE1B-35E5B8F6EFD0}" type="presParOf" srcId="{723D3167-7C85-4782-87F8-E6C08D3B66A5}" destId="{7FB87CE9-AAE4-4FD4-B04D-3807386147A0}" srcOrd="0" destOrd="0" presId="urn:microsoft.com/office/officeart/2008/layout/HexagonCluster"/>
    <dgm:cxn modelId="{B6202EDF-F275-4A3A-8E4D-C640394F4D51}" type="presParOf" srcId="{23ACC3E7-6594-4B46-B5F0-058082312944}" destId="{181E94EA-454C-4CA9-8663-254A9B57B3D2}" srcOrd="9" destOrd="0" presId="urn:microsoft.com/office/officeart/2008/layout/HexagonCluster"/>
    <dgm:cxn modelId="{9DA01908-9131-4FDA-85B1-FEC45B84EDF9}" type="presParOf" srcId="{181E94EA-454C-4CA9-8663-254A9B57B3D2}" destId="{3A9E7B20-6127-44DC-9007-1E9215835B02}" srcOrd="0" destOrd="0" presId="urn:microsoft.com/office/officeart/2008/layout/HexagonCluster"/>
    <dgm:cxn modelId="{8A8DB35A-B824-46D2-B632-3D27EBBEDC13}" type="presParOf" srcId="{23ACC3E7-6594-4B46-B5F0-058082312944}" destId="{425C9695-BE24-4426-AC0D-796EAE46D6CB}" srcOrd="10" destOrd="0" presId="urn:microsoft.com/office/officeart/2008/layout/HexagonCluster"/>
    <dgm:cxn modelId="{0CC2D8B4-1A0F-4B7D-9B53-0ED8DB551CAE}" type="presParOf" srcId="{425C9695-BE24-4426-AC0D-796EAE46D6CB}" destId="{2652C196-4C6E-4385-9C1E-E515B66BE057}" srcOrd="0" destOrd="0" presId="urn:microsoft.com/office/officeart/2008/layout/HexagonCluster"/>
    <dgm:cxn modelId="{E6BBAD28-5E3B-4ABC-A8A9-D7F6DEEC0906}" type="presParOf" srcId="{23ACC3E7-6594-4B46-B5F0-058082312944}" destId="{6A56E4C0-8528-47C7-8AFC-87708B6904A7}" srcOrd="11" destOrd="0" presId="urn:microsoft.com/office/officeart/2008/layout/HexagonCluster"/>
    <dgm:cxn modelId="{088D51DF-BABF-40CA-B1CC-4A499B1C8801}" type="presParOf" srcId="{6A56E4C0-8528-47C7-8AFC-87708B6904A7}" destId="{6A3B02DF-430F-42E0-A598-F860DBA7C1B3}" srcOrd="0" destOrd="0" presId="urn:microsoft.com/office/officeart/2008/layout/Hexagon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FE7BF5-2510-458E-898A-D9F24F8C66BA}" type="doc">
      <dgm:prSet loTypeId="urn:microsoft.com/office/officeart/2008/layout/HexagonCluster" loCatId="relationship" qsTypeId="urn:microsoft.com/office/officeart/2005/8/quickstyle/3d3" qsCatId="3D" csTypeId="urn:microsoft.com/office/officeart/2005/8/colors/colorful5" csCatId="colorful" phldr="1"/>
      <dgm:spPr/>
      <dgm:t>
        <a:bodyPr/>
        <a:lstStyle/>
        <a:p>
          <a:endParaRPr lang="es-CL"/>
        </a:p>
      </dgm:t>
    </dgm:pt>
    <dgm:pt modelId="{D3E4FAFB-1E5E-4CF5-AF45-F68CA34AFBC2}">
      <dgm:prSet phldrT="[Texto]"/>
      <dgm:spPr/>
      <dgm:t>
        <a:bodyPr/>
        <a:lstStyle/>
        <a:p>
          <a:r>
            <a:rPr lang="es-CL" dirty="0"/>
            <a:t>Refuerzo</a:t>
          </a:r>
          <a:r>
            <a:rPr lang="es-CL" baseline="0" dirty="0"/>
            <a:t> SAPU, SAR, Salas IRA y ERA</a:t>
          </a:r>
          <a:endParaRPr lang="es-CL" dirty="0"/>
        </a:p>
      </dgm:t>
    </dgm:pt>
    <dgm:pt modelId="{F48C57BD-64E6-43E9-84FE-6F2392F672DB}" type="parTrans" cxnId="{064ABD72-06BE-4217-8007-84A9F975F4A8}">
      <dgm:prSet/>
      <dgm:spPr/>
      <dgm:t>
        <a:bodyPr/>
        <a:lstStyle/>
        <a:p>
          <a:endParaRPr lang="es-CL"/>
        </a:p>
      </dgm:t>
    </dgm:pt>
    <dgm:pt modelId="{F6B8337C-AA2A-4721-879E-243955754B75}" type="sibTrans" cxnId="{064ABD72-06BE-4217-8007-84A9F975F4A8}">
      <dgm:prSet/>
      <dgm:spPr>
        <a:blipFill rotWithShape="1">
          <a:blip xmlns:r="http://schemas.openxmlformats.org/officeDocument/2006/relationships" r:embed="rId1"/>
          <a:stretch>
            <a:fillRect/>
          </a:stretch>
        </a:blipFill>
      </dgm:spPr>
      <dgm:t>
        <a:bodyPr/>
        <a:lstStyle/>
        <a:p>
          <a:endParaRPr lang="es-CL"/>
        </a:p>
      </dgm:t>
    </dgm:pt>
    <dgm:pt modelId="{700492AA-7839-4D4F-A229-29B0272C8579}">
      <dgm:prSet phldrT="[Texto]"/>
      <dgm:spPr/>
      <dgm:t>
        <a:bodyPr/>
        <a:lstStyle/>
        <a:p>
          <a:r>
            <a:rPr lang="es-CL" dirty="0"/>
            <a:t>Plan</a:t>
          </a:r>
          <a:r>
            <a:rPr lang="es-CL" baseline="0" dirty="0"/>
            <a:t> de Vacunación </a:t>
          </a:r>
          <a:endParaRPr lang="es-CL" dirty="0"/>
        </a:p>
      </dgm:t>
    </dgm:pt>
    <dgm:pt modelId="{D4059EF2-71EA-4639-87DC-D5C93EBADE94}" type="parTrans" cxnId="{C768A97F-B67A-462A-A533-3ECC711917BC}">
      <dgm:prSet/>
      <dgm:spPr/>
      <dgm:t>
        <a:bodyPr/>
        <a:lstStyle/>
        <a:p>
          <a:endParaRPr lang="es-CL"/>
        </a:p>
      </dgm:t>
    </dgm:pt>
    <dgm:pt modelId="{0281E648-492A-4C26-9666-8B9DAD597F26}" type="sibTrans" cxnId="{C768A97F-B67A-462A-A533-3ECC711917BC}">
      <dgm:prSet/>
      <dgm:spPr>
        <a:blipFill rotWithShape="1">
          <a:blip xmlns:r="http://schemas.openxmlformats.org/officeDocument/2006/relationships" r:embed="rId2"/>
          <a:stretch>
            <a:fillRect/>
          </a:stretch>
        </a:blipFill>
      </dgm:spPr>
      <dgm:t>
        <a:bodyPr/>
        <a:lstStyle/>
        <a:p>
          <a:endParaRPr lang="es-CL"/>
        </a:p>
      </dgm:t>
    </dgm:pt>
    <dgm:pt modelId="{2472F4C2-1F74-4CD7-8E33-78582B20687E}">
      <dgm:prSet phldrT="[Texto]"/>
      <dgm:spPr/>
      <dgm:t>
        <a:bodyPr/>
        <a:lstStyle/>
        <a:p>
          <a:r>
            <a:rPr lang="es-CL" dirty="0"/>
            <a:t>Coordinación</a:t>
          </a:r>
          <a:r>
            <a:rPr lang="es-CL" baseline="0" dirty="0"/>
            <a:t> Red Hospitalaria</a:t>
          </a:r>
          <a:endParaRPr lang="es-CL" dirty="0"/>
        </a:p>
      </dgm:t>
    </dgm:pt>
    <dgm:pt modelId="{18523DEB-94CD-4B1A-BB80-15D20929783C}" type="parTrans" cxnId="{842B933E-9B89-4397-A6CF-A607465F54D3}">
      <dgm:prSet/>
      <dgm:spPr/>
      <dgm:t>
        <a:bodyPr/>
        <a:lstStyle/>
        <a:p>
          <a:endParaRPr lang="es-CL"/>
        </a:p>
      </dgm:t>
    </dgm:pt>
    <dgm:pt modelId="{C698958F-E6FB-4896-84B7-147B1FE37F34}" type="sibTrans" cxnId="{842B933E-9B89-4397-A6CF-A607465F54D3}">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l="-15000" r="-15000"/>
          </a:stretch>
        </a:blipFill>
      </dgm:spPr>
      <dgm:t>
        <a:bodyPr/>
        <a:lstStyle/>
        <a:p>
          <a:endParaRPr lang="es-CL"/>
        </a:p>
      </dgm:t>
    </dgm:pt>
    <dgm:pt modelId="{3916DD51-C9F9-4E6D-986C-98257E868938}">
      <dgm:prSet phldrT="[Texto]"/>
      <dgm:spPr/>
      <dgm:t>
        <a:bodyPr/>
        <a:lstStyle/>
        <a:p>
          <a:r>
            <a:rPr lang="es-CL" dirty="0"/>
            <a:t>Focalización</a:t>
          </a:r>
          <a:r>
            <a:rPr lang="es-CL" baseline="0" dirty="0"/>
            <a:t> Morbilidad</a:t>
          </a:r>
          <a:endParaRPr lang="es-CL" dirty="0"/>
        </a:p>
      </dgm:t>
    </dgm:pt>
    <dgm:pt modelId="{5D7FE171-969F-4777-8CF8-00D1401F7795}" type="parTrans" cxnId="{5FB0AD2A-7E00-47F8-BC36-EF2747C1C6E7}">
      <dgm:prSet/>
      <dgm:spPr/>
      <dgm:t>
        <a:bodyPr/>
        <a:lstStyle/>
        <a:p>
          <a:endParaRPr lang="es-CL"/>
        </a:p>
      </dgm:t>
    </dgm:pt>
    <dgm:pt modelId="{D81B98BE-C26A-4C56-9099-12B9CBFCA862}" type="sibTrans" cxnId="{5FB0AD2A-7E00-47F8-BC36-EF2747C1C6E7}">
      <dgm:prSet/>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14000" r="-14000"/>
          </a:stretch>
        </a:blipFill>
      </dgm:spPr>
      <dgm:t>
        <a:bodyPr/>
        <a:lstStyle/>
        <a:p>
          <a:endParaRPr lang="es-CL"/>
        </a:p>
      </dgm:t>
    </dgm:pt>
    <dgm:pt modelId="{23ACC3E7-6594-4B46-B5F0-058082312944}" type="pres">
      <dgm:prSet presAssocID="{92FE7BF5-2510-458E-898A-D9F24F8C66BA}" presName="Name0" presStyleCnt="0">
        <dgm:presLayoutVars>
          <dgm:chMax val="21"/>
          <dgm:chPref val="21"/>
        </dgm:presLayoutVars>
      </dgm:prSet>
      <dgm:spPr/>
      <dgm:t>
        <a:bodyPr/>
        <a:lstStyle/>
        <a:p>
          <a:endParaRPr lang="es-CL"/>
        </a:p>
      </dgm:t>
    </dgm:pt>
    <dgm:pt modelId="{53C31C2C-C24F-4ECE-A699-9F3C196133CF}" type="pres">
      <dgm:prSet presAssocID="{D3E4FAFB-1E5E-4CF5-AF45-F68CA34AFBC2}" presName="text1" presStyleCnt="0"/>
      <dgm:spPr/>
    </dgm:pt>
    <dgm:pt modelId="{8469F3EF-046E-433B-AAA4-0EBF5223DB10}" type="pres">
      <dgm:prSet presAssocID="{D3E4FAFB-1E5E-4CF5-AF45-F68CA34AFBC2}" presName="textRepeatNode" presStyleLbl="alignNode1" presStyleIdx="0" presStyleCnt="4" custLinFactNeighborY="1948">
        <dgm:presLayoutVars>
          <dgm:chMax val="0"/>
          <dgm:chPref val="0"/>
          <dgm:bulletEnabled val="1"/>
        </dgm:presLayoutVars>
      </dgm:prSet>
      <dgm:spPr/>
      <dgm:t>
        <a:bodyPr/>
        <a:lstStyle/>
        <a:p>
          <a:endParaRPr lang="es-CL"/>
        </a:p>
      </dgm:t>
    </dgm:pt>
    <dgm:pt modelId="{A261ECDF-C7CA-4212-B339-B6C5D1875BE5}" type="pres">
      <dgm:prSet presAssocID="{D3E4FAFB-1E5E-4CF5-AF45-F68CA34AFBC2}" presName="textaccent1" presStyleCnt="0"/>
      <dgm:spPr/>
    </dgm:pt>
    <dgm:pt modelId="{F2ED6F0D-DBDB-4967-AE5D-72A6E1ED38D3}" type="pres">
      <dgm:prSet presAssocID="{D3E4FAFB-1E5E-4CF5-AF45-F68CA34AFBC2}" presName="accentRepeatNode" presStyleLbl="solidAlignAcc1" presStyleIdx="0" presStyleCnt="8"/>
      <dgm:spPr/>
    </dgm:pt>
    <dgm:pt modelId="{8EA77716-BA0D-4CF2-8FEE-F4216AB0C3DF}" type="pres">
      <dgm:prSet presAssocID="{F6B8337C-AA2A-4721-879E-243955754B75}" presName="image1" presStyleCnt="0"/>
      <dgm:spPr/>
    </dgm:pt>
    <dgm:pt modelId="{D22B91ED-E03D-4E42-B6B8-1C97DD075972}" type="pres">
      <dgm:prSet presAssocID="{F6B8337C-AA2A-4721-879E-243955754B75}" presName="imageRepeatNode" presStyleLbl="alignAcc1" presStyleIdx="0" presStyleCnt="4"/>
      <dgm:spPr/>
      <dgm:t>
        <a:bodyPr/>
        <a:lstStyle/>
        <a:p>
          <a:endParaRPr lang="es-CL"/>
        </a:p>
      </dgm:t>
    </dgm:pt>
    <dgm:pt modelId="{C46DF2B5-E408-40CB-B8AE-695E0DBEE392}" type="pres">
      <dgm:prSet presAssocID="{F6B8337C-AA2A-4721-879E-243955754B75}" presName="imageaccent1" presStyleCnt="0"/>
      <dgm:spPr/>
    </dgm:pt>
    <dgm:pt modelId="{D3EA6D1B-EDF2-45F6-B54A-BC8E1CFED038}" type="pres">
      <dgm:prSet presAssocID="{F6B8337C-AA2A-4721-879E-243955754B75}" presName="accentRepeatNode" presStyleLbl="solidAlignAcc1" presStyleIdx="1" presStyleCnt="8"/>
      <dgm:spPr/>
    </dgm:pt>
    <dgm:pt modelId="{4F337188-A91B-44C7-982C-6CFC3339403A}" type="pres">
      <dgm:prSet presAssocID="{3916DD51-C9F9-4E6D-986C-98257E868938}" presName="text2" presStyleCnt="0"/>
      <dgm:spPr/>
    </dgm:pt>
    <dgm:pt modelId="{1277869E-1DD5-46A9-B784-785CFDDAE589}" type="pres">
      <dgm:prSet presAssocID="{3916DD51-C9F9-4E6D-986C-98257E868938}" presName="textRepeatNode" presStyleLbl="alignNode1" presStyleIdx="1" presStyleCnt="4">
        <dgm:presLayoutVars>
          <dgm:chMax val="0"/>
          <dgm:chPref val="0"/>
          <dgm:bulletEnabled val="1"/>
        </dgm:presLayoutVars>
      </dgm:prSet>
      <dgm:spPr/>
      <dgm:t>
        <a:bodyPr/>
        <a:lstStyle/>
        <a:p>
          <a:endParaRPr lang="es-CL"/>
        </a:p>
      </dgm:t>
    </dgm:pt>
    <dgm:pt modelId="{BA72FDF3-F749-45A1-89A1-8B9E702A1E16}" type="pres">
      <dgm:prSet presAssocID="{3916DD51-C9F9-4E6D-986C-98257E868938}" presName="textaccent2" presStyleCnt="0"/>
      <dgm:spPr/>
    </dgm:pt>
    <dgm:pt modelId="{A0922FBB-0B4C-46C8-A5C3-C85AAF3D3530}" type="pres">
      <dgm:prSet presAssocID="{3916DD51-C9F9-4E6D-986C-98257E868938}" presName="accentRepeatNode" presStyleLbl="solidAlignAcc1" presStyleIdx="2" presStyleCnt="8"/>
      <dgm:spPr/>
    </dgm:pt>
    <dgm:pt modelId="{D99145F5-0EAA-47F3-85A7-4DBF858E413C}" type="pres">
      <dgm:prSet presAssocID="{D81B98BE-C26A-4C56-9099-12B9CBFCA862}" presName="image2" presStyleCnt="0"/>
      <dgm:spPr/>
    </dgm:pt>
    <dgm:pt modelId="{DCCE5FD2-3FCB-49D4-B7BE-C9825F7B3DFC}" type="pres">
      <dgm:prSet presAssocID="{D81B98BE-C26A-4C56-9099-12B9CBFCA862}" presName="imageRepeatNode" presStyleLbl="alignAcc1" presStyleIdx="1" presStyleCnt="4"/>
      <dgm:spPr/>
      <dgm:t>
        <a:bodyPr/>
        <a:lstStyle/>
        <a:p>
          <a:endParaRPr lang="es-CL"/>
        </a:p>
      </dgm:t>
    </dgm:pt>
    <dgm:pt modelId="{AB7C581B-2072-4A15-97B7-02EE73AC5D5C}" type="pres">
      <dgm:prSet presAssocID="{D81B98BE-C26A-4C56-9099-12B9CBFCA862}" presName="imageaccent2" presStyleCnt="0"/>
      <dgm:spPr/>
    </dgm:pt>
    <dgm:pt modelId="{347FE0C5-CEAF-4E18-B680-8DACB32B4731}" type="pres">
      <dgm:prSet presAssocID="{D81B98BE-C26A-4C56-9099-12B9CBFCA862}" presName="accentRepeatNode" presStyleLbl="solidAlignAcc1" presStyleIdx="3" presStyleCnt="8"/>
      <dgm:spPr/>
    </dgm:pt>
    <dgm:pt modelId="{77AE3EC5-990A-4F53-9A40-2A240AC41334}" type="pres">
      <dgm:prSet presAssocID="{700492AA-7839-4D4F-A229-29B0272C8579}" presName="text3" presStyleCnt="0"/>
      <dgm:spPr/>
    </dgm:pt>
    <dgm:pt modelId="{22F54F79-EC59-4D4C-A060-DCB64EB15CF1}" type="pres">
      <dgm:prSet presAssocID="{700492AA-7839-4D4F-A229-29B0272C8579}" presName="textRepeatNode" presStyleLbl="alignNode1" presStyleIdx="2" presStyleCnt="4">
        <dgm:presLayoutVars>
          <dgm:chMax val="0"/>
          <dgm:chPref val="0"/>
          <dgm:bulletEnabled val="1"/>
        </dgm:presLayoutVars>
      </dgm:prSet>
      <dgm:spPr/>
      <dgm:t>
        <a:bodyPr/>
        <a:lstStyle/>
        <a:p>
          <a:endParaRPr lang="es-CL"/>
        </a:p>
      </dgm:t>
    </dgm:pt>
    <dgm:pt modelId="{D7C5DE12-2EC3-41F4-A1BE-327D5BD831A4}" type="pres">
      <dgm:prSet presAssocID="{700492AA-7839-4D4F-A229-29B0272C8579}" presName="textaccent3" presStyleCnt="0"/>
      <dgm:spPr/>
    </dgm:pt>
    <dgm:pt modelId="{71B49B8E-89AA-459F-843E-0F0BD81220AA}" type="pres">
      <dgm:prSet presAssocID="{700492AA-7839-4D4F-A229-29B0272C8579}" presName="accentRepeatNode" presStyleLbl="solidAlignAcc1" presStyleIdx="4" presStyleCnt="8"/>
      <dgm:spPr/>
    </dgm:pt>
    <dgm:pt modelId="{97E14E07-BCFC-43F2-8338-56119910DF91}" type="pres">
      <dgm:prSet presAssocID="{0281E648-492A-4C26-9666-8B9DAD597F26}" presName="image3" presStyleCnt="0"/>
      <dgm:spPr/>
    </dgm:pt>
    <dgm:pt modelId="{531F8B32-7B2C-4FFD-A1B3-B57261770778}" type="pres">
      <dgm:prSet presAssocID="{0281E648-492A-4C26-9666-8B9DAD597F26}" presName="imageRepeatNode" presStyleLbl="alignAcc1" presStyleIdx="2" presStyleCnt="4"/>
      <dgm:spPr/>
      <dgm:t>
        <a:bodyPr/>
        <a:lstStyle/>
        <a:p>
          <a:endParaRPr lang="es-CL"/>
        </a:p>
      </dgm:t>
    </dgm:pt>
    <dgm:pt modelId="{7C9F28EF-6E01-4D21-A1E4-179DD6E8CB55}" type="pres">
      <dgm:prSet presAssocID="{0281E648-492A-4C26-9666-8B9DAD597F26}" presName="imageaccent3" presStyleCnt="0"/>
      <dgm:spPr/>
    </dgm:pt>
    <dgm:pt modelId="{A9D529A3-7D63-4EE1-AC3A-1CB41C3DD7E4}" type="pres">
      <dgm:prSet presAssocID="{0281E648-492A-4C26-9666-8B9DAD597F26}" presName="accentRepeatNode" presStyleLbl="solidAlignAcc1" presStyleIdx="5" presStyleCnt="8"/>
      <dgm:spPr/>
    </dgm:pt>
    <dgm:pt modelId="{D5F22D77-34C6-41AB-A8DD-0E4647BE0FDD}" type="pres">
      <dgm:prSet presAssocID="{2472F4C2-1F74-4CD7-8E33-78582B20687E}" presName="text4" presStyleCnt="0"/>
      <dgm:spPr/>
    </dgm:pt>
    <dgm:pt modelId="{7FB87CE9-AAE4-4FD4-B04D-3807386147A0}" type="pres">
      <dgm:prSet presAssocID="{2472F4C2-1F74-4CD7-8E33-78582B20687E}" presName="textRepeatNode" presStyleLbl="alignNode1" presStyleIdx="3" presStyleCnt="4" custLinFactNeighborX="-2880" custLinFactNeighborY="559">
        <dgm:presLayoutVars>
          <dgm:chMax val="0"/>
          <dgm:chPref val="0"/>
          <dgm:bulletEnabled val="1"/>
        </dgm:presLayoutVars>
      </dgm:prSet>
      <dgm:spPr/>
      <dgm:t>
        <a:bodyPr/>
        <a:lstStyle/>
        <a:p>
          <a:endParaRPr lang="es-CL"/>
        </a:p>
      </dgm:t>
    </dgm:pt>
    <dgm:pt modelId="{F1B26025-BFCA-49CC-904B-6B85355E62E5}" type="pres">
      <dgm:prSet presAssocID="{2472F4C2-1F74-4CD7-8E33-78582B20687E}" presName="textaccent4" presStyleCnt="0"/>
      <dgm:spPr/>
    </dgm:pt>
    <dgm:pt modelId="{3A9E7B20-6127-44DC-9007-1E9215835B02}" type="pres">
      <dgm:prSet presAssocID="{2472F4C2-1F74-4CD7-8E33-78582B20687E}" presName="accentRepeatNode" presStyleLbl="solidAlignAcc1" presStyleIdx="6" presStyleCnt="8"/>
      <dgm:spPr/>
    </dgm:pt>
    <dgm:pt modelId="{FA69F7EE-76D5-4E3A-85FA-F73C3CC815EB}" type="pres">
      <dgm:prSet presAssocID="{C698958F-E6FB-4896-84B7-147B1FE37F34}" presName="image4" presStyleCnt="0"/>
      <dgm:spPr/>
    </dgm:pt>
    <dgm:pt modelId="{2652C196-4C6E-4385-9C1E-E515B66BE057}" type="pres">
      <dgm:prSet presAssocID="{C698958F-E6FB-4896-84B7-147B1FE37F34}" presName="imageRepeatNode" presStyleLbl="alignAcc1" presStyleIdx="3" presStyleCnt="4"/>
      <dgm:spPr/>
      <dgm:t>
        <a:bodyPr/>
        <a:lstStyle/>
        <a:p>
          <a:endParaRPr lang="es-CL"/>
        </a:p>
      </dgm:t>
    </dgm:pt>
    <dgm:pt modelId="{C82637DA-7CE0-40F8-9B96-431760BBC12C}" type="pres">
      <dgm:prSet presAssocID="{C698958F-E6FB-4896-84B7-147B1FE37F34}" presName="imageaccent4" presStyleCnt="0"/>
      <dgm:spPr/>
    </dgm:pt>
    <dgm:pt modelId="{6A3B02DF-430F-42E0-A598-F860DBA7C1B3}" type="pres">
      <dgm:prSet presAssocID="{C698958F-E6FB-4896-84B7-147B1FE37F34}" presName="accentRepeatNode" presStyleLbl="solidAlignAcc1" presStyleIdx="7" presStyleCnt="8"/>
      <dgm:spPr/>
    </dgm:pt>
  </dgm:ptLst>
  <dgm:cxnLst>
    <dgm:cxn modelId="{12450FA9-C97E-4314-A099-A84DD601A611}" type="presOf" srcId="{C698958F-E6FB-4896-84B7-147B1FE37F34}" destId="{2652C196-4C6E-4385-9C1E-E515B66BE057}" srcOrd="0" destOrd="0" presId="urn:microsoft.com/office/officeart/2008/layout/HexagonCluster"/>
    <dgm:cxn modelId="{064ABD72-06BE-4217-8007-84A9F975F4A8}" srcId="{92FE7BF5-2510-458E-898A-D9F24F8C66BA}" destId="{D3E4FAFB-1E5E-4CF5-AF45-F68CA34AFBC2}" srcOrd="0" destOrd="0" parTransId="{F48C57BD-64E6-43E9-84FE-6F2392F672DB}" sibTransId="{F6B8337C-AA2A-4721-879E-243955754B75}"/>
    <dgm:cxn modelId="{C768A97F-B67A-462A-A533-3ECC711917BC}" srcId="{92FE7BF5-2510-458E-898A-D9F24F8C66BA}" destId="{700492AA-7839-4D4F-A229-29B0272C8579}" srcOrd="2" destOrd="0" parTransId="{D4059EF2-71EA-4639-87DC-D5C93EBADE94}" sibTransId="{0281E648-492A-4C26-9666-8B9DAD597F26}"/>
    <dgm:cxn modelId="{43540B0E-8609-405C-A459-DA5DDFD4D3C6}" type="presOf" srcId="{92FE7BF5-2510-458E-898A-D9F24F8C66BA}" destId="{23ACC3E7-6594-4B46-B5F0-058082312944}" srcOrd="0" destOrd="0" presId="urn:microsoft.com/office/officeart/2008/layout/HexagonCluster"/>
    <dgm:cxn modelId="{C1719BCB-C518-4AD6-A456-56384218E4F6}" type="presOf" srcId="{F6B8337C-AA2A-4721-879E-243955754B75}" destId="{D22B91ED-E03D-4E42-B6B8-1C97DD075972}" srcOrd="0" destOrd="0" presId="urn:microsoft.com/office/officeart/2008/layout/HexagonCluster"/>
    <dgm:cxn modelId="{4C600B1A-FD74-438A-911C-73FEAB0E0F95}" type="presOf" srcId="{3916DD51-C9F9-4E6D-986C-98257E868938}" destId="{1277869E-1DD5-46A9-B784-785CFDDAE589}" srcOrd="0" destOrd="0" presId="urn:microsoft.com/office/officeart/2008/layout/HexagonCluster"/>
    <dgm:cxn modelId="{5B25737C-CC89-438A-B6B2-06B1DE3C1F29}" type="presOf" srcId="{0281E648-492A-4C26-9666-8B9DAD597F26}" destId="{531F8B32-7B2C-4FFD-A1B3-B57261770778}" srcOrd="0" destOrd="0" presId="urn:microsoft.com/office/officeart/2008/layout/HexagonCluster"/>
    <dgm:cxn modelId="{55F721F6-7474-4222-9D53-543CF815CED3}" type="presOf" srcId="{D3E4FAFB-1E5E-4CF5-AF45-F68CA34AFBC2}" destId="{8469F3EF-046E-433B-AAA4-0EBF5223DB10}" srcOrd="0" destOrd="0" presId="urn:microsoft.com/office/officeart/2008/layout/HexagonCluster"/>
    <dgm:cxn modelId="{5FB0AD2A-7E00-47F8-BC36-EF2747C1C6E7}" srcId="{92FE7BF5-2510-458E-898A-D9F24F8C66BA}" destId="{3916DD51-C9F9-4E6D-986C-98257E868938}" srcOrd="1" destOrd="0" parTransId="{5D7FE171-969F-4777-8CF8-00D1401F7795}" sibTransId="{D81B98BE-C26A-4C56-9099-12B9CBFCA862}"/>
    <dgm:cxn modelId="{3208B8C9-98BA-4A08-9360-E1B2864BA819}" type="presOf" srcId="{700492AA-7839-4D4F-A229-29B0272C8579}" destId="{22F54F79-EC59-4D4C-A060-DCB64EB15CF1}" srcOrd="0" destOrd="0" presId="urn:microsoft.com/office/officeart/2008/layout/HexagonCluster"/>
    <dgm:cxn modelId="{3D4BEEEF-063B-467A-BB40-E0EB5166ABFA}" type="presOf" srcId="{2472F4C2-1F74-4CD7-8E33-78582B20687E}" destId="{7FB87CE9-AAE4-4FD4-B04D-3807386147A0}" srcOrd="0" destOrd="0" presId="urn:microsoft.com/office/officeart/2008/layout/HexagonCluster"/>
    <dgm:cxn modelId="{842B933E-9B89-4397-A6CF-A607465F54D3}" srcId="{92FE7BF5-2510-458E-898A-D9F24F8C66BA}" destId="{2472F4C2-1F74-4CD7-8E33-78582B20687E}" srcOrd="3" destOrd="0" parTransId="{18523DEB-94CD-4B1A-BB80-15D20929783C}" sibTransId="{C698958F-E6FB-4896-84B7-147B1FE37F34}"/>
    <dgm:cxn modelId="{C534B472-E540-4540-A990-3DDFD4CE627F}" type="presOf" srcId="{D81B98BE-C26A-4C56-9099-12B9CBFCA862}" destId="{DCCE5FD2-3FCB-49D4-B7BE-C9825F7B3DFC}" srcOrd="0" destOrd="0" presId="urn:microsoft.com/office/officeart/2008/layout/HexagonCluster"/>
    <dgm:cxn modelId="{B51CA02A-8FA5-43AA-AA27-1B91C52552BF}" type="presParOf" srcId="{23ACC3E7-6594-4B46-B5F0-058082312944}" destId="{53C31C2C-C24F-4ECE-A699-9F3C196133CF}" srcOrd="0" destOrd="0" presId="urn:microsoft.com/office/officeart/2008/layout/HexagonCluster"/>
    <dgm:cxn modelId="{CD7101EE-7015-4C9C-A7B4-2927BC9BAD2E}" type="presParOf" srcId="{53C31C2C-C24F-4ECE-A699-9F3C196133CF}" destId="{8469F3EF-046E-433B-AAA4-0EBF5223DB10}" srcOrd="0" destOrd="0" presId="urn:microsoft.com/office/officeart/2008/layout/HexagonCluster"/>
    <dgm:cxn modelId="{9EC7A29F-F4AB-4CC4-964E-654A8CD6B59A}" type="presParOf" srcId="{23ACC3E7-6594-4B46-B5F0-058082312944}" destId="{A261ECDF-C7CA-4212-B339-B6C5D1875BE5}" srcOrd="1" destOrd="0" presId="urn:microsoft.com/office/officeart/2008/layout/HexagonCluster"/>
    <dgm:cxn modelId="{FD8B0CF9-5884-45C5-955C-E8DE8B2BD2FB}" type="presParOf" srcId="{A261ECDF-C7CA-4212-B339-B6C5D1875BE5}" destId="{F2ED6F0D-DBDB-4967-AE5D-72A6E1ED38D3}" srcOrd="0" destOrd="0" presId="urn:microsoft.com/office/officeart/2008/layout/HexagonCluster"/>
    <dgm:cxn modelId="{DD834FDB-ADD3-46EE-B140-47F34C8767F7}" type="presParOf" srcId="{23ACC3E7-6594-4B46-B5F0-058082312944}" destId="{8EA77716-BA0D-4CF2-8FEE-F4216AB0C3DF}" srcOrd="2" destOrd="0" presId="urn:microsoft.com/office/officeart/2008/layout/HexagonCluster"/>
    <dgm:cxn modelId="{80FE2AA7-0EF9-4E4D-98BB-3B5E36C93BB3}" type="presParOf" srcId="{8EA77716-BA0D-4CF2-8FEE-F4216AB0C3DF}" destId="{D22B91ED-E03D-4E42-B6B8-1C97DD075972}" srcOrd="0" destOrd="0" presId="urn:microsoft.com/office/officeart/2008/layout/HexagonCluster"/>
    <dgm:cxn modelId="{70E1E719-8F36-4E3B-A60A-4F0BC8388F87}" type="presParOf" srcId="{23ACC3E7-6594-4B46-B5F0-058082312944}" destId="{C46DF2B5-E408-40CB-B8AE-695E0DBEE392}" srcOrd="3" destOrd="0" presId="urn:microsoft.com/office/officeart/2008/layout/HexagonCluster"/>
    <dgm:cxn modelId="{ABF57028-92EB-4256-97B9-8BAECD04CF7B}" type="presParOf" srcId="{C46DF2B5-E408-40CB-B8AE-695E0DBEE392}" destId="{D3EA6D1B-EDF2-45F6-B54A-BC8E1CFED038}" srcOrd="0" destOrd="0" presId="urn:microsoft.com/office/officeart/2008/layout/HexagonCluster"/>
    <dgm:cxn modelId="{4A276232-8A21-4911-81F0-BE80F4BE1338}" type="presParOf" srcId="{23ACC3E7-6594-4B46-B5F0-058082312944}" destId="{4F337188-A91B-44C7-982C-6CFC3339403A}" srcOrd="4" destOrd="0" presId="urn:microsoft.com/office/officeart/2008/layout/HexagonCluster"/>
    <dgm:cxn modelId="{9C0E9B3B-5DAE-44BF-93F3-14446BE6A6F6}" type="presParOf" srcId="{4F337188-A91B-44C7-982C-6CFC3339403A}" destId="{1277869E-1DD5-46A9-B784-785CFDDAE589}" srcOrd="0" destOrd="0" presId="urn:microsoft.com/office/officeart/2008/layout/HexagonCluster"/>
    <dgm:cxn modelId="{4A6897BD-134A-48E1-B1FC-0FA2A9FF08AD}" type="presParOf" srcId="{23ACC3E7-6594-4B46-B5F0-058082312944}" destId="{BA72FDF3-F749-45A1-89A1-8B9E702A1E16}" srcOrd="5" destOrd="0" presId="urn:microsoft.com/office/officeart/2008/layout/HexagonCluster"/>
    <dgm:cxn modelId="{FFFEFDCE-FB18-4701-A074-4761B15359DF}" type="presParOf" srcId="{BA72FDF3-F749-45A1-89A1-8B9E702A1E16}" destId="{A0922FBB-0B4C-46C8-A5C3-C85AAF3D3530}" srcOrd="0" destOrd="0" presId="urn:microsoft.com/office/officeart/2008/layout/HexagonCluster"/>
    <dgm:cxn modelId="{FCFADD63-3A37-4E12-B83A-4DCB288F59C1}" type="presParOf" srcId="{23ACC3E7-6594-4B46-B5F0-058082312944}" destId="{D99145F5-0EAA-47F3-85A7-4DBF858E413C}" srcOrd="6" destOrd="0" presId="urn:microsoft.com/office/officeart/2008/layout/HexagonCluster"/>
    <dgm:cxn modelId="{25CE4C0D-0F8F-4F74-96E9-7EBAA211D07D}" type="presParOf" srcId="{D99145F5-0EAA-47F3-85A7-4DBF858E413C}" destId="{DCCE5FD2-3FCB-49D4-B7BE-C9825F7B3DFC}" srcOrd="0" destOrd="0" presId="urn:microsoft.com/office/officeart/2008/layout/HexagonCluster"/>
    <dgm:cxn modelId="{E3352E46-F5DE-42F7-9790-6623108D42C8}" type="presParOf" srcId="{23ACC3E7-6594-4B46-B5F0-058082312944}" destId="{AB7C581B-2072-4A15-97B7-02EE73AC5D5C}" srcOrd="7" destOrd="0" presId="urn:microsoft.com/office/officeart/2008/layout/HexagonCluster"/>
    <dgm:cxn modelId="{3EC4DC10-A6E3-424A-B7CF-2B57A2409728}" type="presParOf" srcId="{AB7C581B-2072-4A15-97B7-02EE73AC5D5C}" destId="{347FE0C5-CEAF-4E18-B680-8DACB32B4731}" srcOrd="0" destOrd="0" presId="urn:microsoft.com/office/officeart/2008/layout/HexagonCluster"/>
    <dgm:cxn modelId="{516B0832-0BF8-42B6-9A9A-DA8F03E48305}" type="presParOf" srcId="{23ACC3E7-6594-4B46-B5F0-058082312944}" destId="{77AE3EC5-990A-4F53-9A40-2A240AC41334}" srcOrd="8" destOrd="0" presId="urn:microsoft.com/office/officeart/2008/layout/HexagonCluster"/>
    <dgm:cxn modelId="{5B96DBCB-5D26-402F-8BB3-4AA4D39BA4CF}" type="presParOf" srcId="{77AE3EC5-990A-4F53-9A40-2A240AC41334}" destId="{22F54F79-EC59-4D4C-A060-DCB64EB15CF1}" srcOrd="0" destOrd="0" presId="urn:microsoft.com/office/officeart/2008/layout/HexagonCluster"/>
    <dgm:cxn modelId="{19A84F63-E8F7-4C5D-90A8-BE2544C44BB1}" type="presParOf" srcId="{23ACC3E7-6594-4B46-B5F0-058082312944}" destId="{D7C5DE12-2EC3-41F4-A1BE-327D5BD831A4}" srcOrd="9" destOrd="0" presId="urn:microsoft.com/office/officeart/2008/layout/HexagonCluster"/>
    <dgm:cxn modelId="{93E7EC67-2E7E-4823-B075-9517EA9D226B}" type="presParOf" srcId="{D7C5DE12-2EC3-41F4-A1BE-327D5BD831A4}" destId="{71B49B8E-89AA-459F-843E-0F0BD81220AA}" srcOrd="0" destOrd="0" presId="urn:microsoft.com/office/officeart/2008/layout/HexagonCluster"/>
    <dgm:cxn modelId="{EDE148F6-DF93-4F3E-87ED-F3B9DCCB34F6}" type="presParOf" srcId="{23ACC3E7-6594-4B46-B5F0-058082312944}" destId="{97E14E07-BCFC-43F2-8338-56119910DF91}" srcOrd="10" destOrd="0" presId="urn:microsoft.com/office/officeart/2008/layout/HexagonCluster"/>
    <dgm:cxn modelId="{757D70A7-D270-4F9C-A547-56C7ACED9D64}" type="presParOf" srcId="{97E14E07-BCFC-43F2-8338-56119910DF91}" destId="{531F8B32-7B2C-4FFD-A1B3-B57261770778}" srcOrd="0" destOrd="0" presId="urn:microsoft.com/office/officeart/2008/layout/HexagonCluster"/>
    <dgm:cxn modelId="{F5E6D88D-6872-422F-89D5-C7C522AA93B4}" type="presParOf" srcId="{23ACC3E7-6594-4B46-B5F0-058082312944}" destId="{7C9F28EF-6E01-4D21-A1E4-179DD6E8CB55}" srcOrd="11" destOrd="0" presId="urn:microsoft.com/office/officeart/2008/layout/HexagonCluster"/>
    <dgm:cxn modelId="{21883D7E-48E5-4425-8C60-FF5BA5CE55BC}" type="presParOf" srcId="{7C9F28EF-6E01-4D21-A1E4-179DD6E8CB55}" destId="{A9D529A3-7D63-4EE1-AC3A-1CB41C3DD7E4}" srcOrd="0" destOrd="0" presId="urn:microsoft.com/office/officeart/2008/layout/HexagonCluster"/>
    <dgm:cxn modelId="{079C758B-7AE0-4E70-8505-CA52DDB35177}" type="presParOf" srcId="{23ACC3E7-6594-4B46-B5F0-058082312944}" destId="{D5F22D77-34C6-41AB-A8DD-0E4647BE0FDD}" srcOrd="12" destOrd="0" presId="urn:microsoft.com/office/officeart/2008/layout/HexagonCluster"/>
    <dgm:cxn modelId="{B0C974EA-2547-4075-91DB-9CAAFE7E189C}" type="presParOf" srcId="{D5F22D77-34C6-41AB-A8DD-0E4647BE0FDD}" destId="{7FB87CE9-AAE4-4FD4-B04D-3807386147A0}" srcOrd="0" destOrd="0" presId="urn:microsoft.com/office/officeart/2008/layout/HexagonCluster"/>
    <dgm:cxn modelId="{679AE6C3-10F9-4478-AC46-1E79453096F0}" type="presParOf" srcId="{23ACC3E7-6594-4B46-B5F0-058082312944}" destId="{F1B26025-BFCA-49CC-904B-6B85355E62E5}" srcOrd="13" destOrd="0" presId="urn:microsoft.com/office/officeart/2008/layout/HexagonCluster"/>
    <dgm:cxn modelId="{67068E04-4A6A-47AD-AE9B-0524A25CCE91}" type="presParOf" srcId="{F1B26025-BFCA-49CC-904B-6B85355E62E5}" destId="{3A9E7B20-6127-44DC-9007-1E9215835B02}" srcOrd="0" destOrd="0" presId="urn:microsoft.com/office/officeart/2008/layout/HexagonCluster"/>
    <dgm:cxn modelId="{8959CE10-317D-498D-9DAD-ECA0F2983900}" type="presParOf" srcId="{23ACC3E7-6594-4B46-B5F0-058082312944}" destId="{FA69F7EE-76D5-4E3A-85FA-F73C3CC815EB}" srcOrd="14" destOrd="0" presId="urn:microsoft.com/office/officeart/2008/layout/HexagonCluster"/>
    <dgm:cxn modelId="{7C68B80C-CD65-4355-9101-F66DA8A993D7}" type="presParOf" srcId="{FA69F7EE-76D5-4E3A-85FA-F73C3CC815EB}" destId="{2652C196-4C6E-4385-9C1E-E515B66BE057}" srcOrd="0" destOrd="0" presId="urn:microsoft.com/office/officeart/2008/layout/HexagonCluster"/>
    <dgm:cxn modelId="{70312845-9067-47EA-85AD-A77FDB2E0FBF}" type="presParOf" srcId="{23ACC3E7-6594-4B46-B5F0-058082312944}" destId="{C82637DA-7CE0-40F8-9B96-431760BBC12C}" srcOrd="15" destOrd="0" presId="urn:microsoft.com/office/officeart/2008/layout/HexagonCluster"/>
    <dgm:cxn modelId="{AEECFD88-2565-495D-AA1D-0F47B6C762EC}" type="presParOf" srcId="{C82637DA-7CE0-40F8-9B96-431760BBC12C}" destId="{6A3B02DF-430F-42E0-A598-F860DBA7C1B3}" srcOrd="0" destOrd="0" presId="urn:microsoft.com/office/officeart/2008/layout/Hexagon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2FE7BF5-2510-458E-898A-D9F24F8C66BA}" type="doc">
      <dgm:prSet loTypeId="urn:microsoft.com/office/officeart/2008/layout/HexagonCluster" loCatId="relationship" qsTypeId="urn:microsoft.com/office/officeart/2005/8/quickstyle/3d3" qsCatId="3D" csTypeId="urn:microsoft.com/office/officeart/2005/8/colors/colorful5" csCatId="colorful" phldr="1"/>
      <dgm:spPr/>
      <dgm:t>
        <a:bodyPr/>
        <a:lstStyle/>
        <a:p>
          <a:endParaRPr lang="es-CL"/>
        </a:p>
      </dgm:t>
    </dgm:pt>
    <dgm:pt modelId="{D3E4FAFB-1E5E-4CF5-AF45-F68CA34AFBC2}">
      <dgm:prSet phldrT="[Texto]"/>
      <dgm:spPr/>
      <dgm:t>
        <a:bodyPr/>
        <a:lstStyle/>
        <a:p>
          <a:r>
            <a:rPr lang="es-CL" dirty="0"/>
            <a:t>Habilitación y Complejización de camas</a:t>
          </a:r>
        </a:p>
      </dgm:t>
    </dgm:pt>
    <dgm:pt modelId="{F48C57BD-64E6-43E9-84FE-6F2392F672DB}" type="parTrans" cxnId="{064ABD72-06BE-4217-8007-84A9F975F4A8}">
      <dgm:prSet/>
      <dgm:spPr/>
      <dgm:t>
        <a:bodyPr/>
        <a:lstStyle/>
        <a:p>
          <a:endParaRPr lang="es-CL"/>
        </a:p>
      </dgm:t>
    </dgm:pt>
    <dgm:pt modelId="{F6B8337C-AA2A-4721-879E-243955754B75}" type="sibTrans" cxnId="{064ABD72-06BE-4217-8007-84A9F975F4A8}">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4000" r="-14000"/>
          </a:stretch>
        </a:blipFill>
      </dgm:spPr>
      <dgm:t>
        <a:bodyPr/>
        <a:lstStyle/>
        <a:p>
          <a:endParaRPr lang="es-CL"/>
        </a:p>
      </dgm:t>
    </dgm:pt>
    <dgm:pt modelId="{700492AA-7839-4D4F-A229-29B0272C8579}">
      <dgm:prSet phldrT="[Texto]"/>
      <dgm:spPr/>
      <dgm:t>
        <a:bodyPr/>
        <a:lstStyle/>
        <a:p>
          <a:r>
            <a:rPr lang="es-CL" dirty="0"/>
            <a:t>Hospitalización Domiciliaria</a:t>
          </a:r>
        </a:p>
      </dgm:t>
    </dgm:pt>
    <dgm:pt modelId="{D4059EF2-71EA-4639-87DC-D5C93EBADE94}" type="parTrans" cxnId="{C768A97F-B67A-462A-A533-3ECC711917BC}">
      <dgm:prSet/>
      <dgm:spPr/>
      <dgm:t>
        <a:bodyPr/>
        <a:lstStyle/>
        <a:p>
          <a:endParaRPr lang="es-CL"/>
        </a:p>
      </dgm:t>
    </dgm:pt>
    <dgm:pt modelId="{0281E648-492A-4C26-9666-8B9DAD597F26}" type="sibTrans" cxnId="{C768A97F-B67A-462A-A533-3ECC711917BC}">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37000" r="-37000"/>
          </a:stretch>
        </a:blipFill>
      </dgm:spPr>
      <dgm:t>
        <a:bodyPr/>
        <a:lstStyle/>
        <a:p>
          <a:endParaRPr lang="es-CL"/>
        </a:p>
      </dgm:t>
    </dgm:pt>
    <dgm:pt modelId="{2472F4C2-1F74-4CD7-8E33-78582B20687E}">
      <dgm:prSet phldrT="[Texto]"/>
      <dgm:spPr/>
      <dgm:t>
        <a:bodyPr/>
        <a:lstStyle/>
        <a:p>
          <a:r>
            <a:rPr lang="es-CL" dirty="0"/>
            <a:t>Refuerzo en Gestión de camas y Gestión de egresos</a:t>
          </a:r>
        </a:p>
      </dgm:t>
    </dgm:pt>
    <dgm:pt modelId="{18523DEB-94CD-4B1A-BB80-15D20929783C}" type="parTrans" cxnId="{842B933E-9B89-4397-A6CF-A607465F54D3}">
      <dgm:prSet/>
      <dgm:spPr/>
      <dgm:t>
        <a:bodyPr/>
        <a:lstStyle/>
        <a:p>
          <a:endParaRPr lang="es-CL"/>
        </a:p>
      </dgm:t>
    </dgm:pt>
    <dgm:pt modelId="{C698958F-E6FB-4896-84B7-147B1FE37F34}" type="sibTrans" cxnId="{842B933E-9B89-4397-A6CF-A607465F54D3}">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l="-15000" r="-15000"/>
          </a:stretch>
        </a:blipFill>
      </dgm:spPr>
      <dgm:t>
        <a:bodyPr/>
        <a:lstStyle/>
        <a:p>
          <a:endParaRPr lang="es-CL"/>
        </a:p>
      </dgm:t>
    </dgm:pt>
    <dgm:pt modelId="{3916DD51-C9F9-4E6D-986C-98257E868938}">
      <dgm:prSet phldrT="[Texto]"/>
      <dgm:spPr/>
      <dgm:t>
        <a:bodyPr/>
        <a:lstStyle/>
        <a:p>
          <a:r>
            <a:rPr lang="es-CL" dirty="0"/>
            <a:t>Refuerzo en UEH</a:t>
          </a:r>
        </a:p>
      </dgm:t>
    </dgm:pt>
    <dgm:pt modelId="{5D7FE171-969F-4777-8CF8-00D1401F7795}" type="parTrans" cxnId="{5FB0AD2A-7E00-47F8-BC36-EF2747C1C6E7}">
      <dgm:prSet/>
      <dgm:spPr/>
      <dgm:t>
        <a:bodyPr/>
        <a:lstStyle/>
        <a:p>
          <a:endParaRPr lang="es-CL"/>
        </a:p>
      </dgm:t>
    </dgm:pt>
    <dgm:pt modelId="{D81B98BE-C26A-4C56-9099-12B9CBFCA862}" type="sibTrans" cxnId="{5FB0AD2A-7E00-47F8-BC36-EF2747C1C6E7}">
      <dgm:prSet/>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14000" r="-14000"/>
          </a:stretch>
        </a:blipFill>
      </dgm:spPr>
      <dgm:t>
        <a:bodyPr/>
        <a:lstStyle/>
        <a:p>
          <a:endParaRPr lang="es-CL"/>
        </a:p>
      </dgm:t>
    </dgm:pt>
    <dgm:pt modelId="{B554A04D-825A-472E-BB1A-4681C3266995}">
      <dgm:prSet phldrT="[Texto]"/>
      <dgm:spPr/>
      <dgm:t>
        <a:bodyPr/>
        <a:lstStyle/>
        <a:p>
          <a:r>
            <a:rPr lang="es-CL" dirty="0"/>
            <a:t>Laboratorios Clínicos de Vigilancia</a:t>
          </a:r>
        </a:p>
      </dgm:t>
    </dgm:pt>
    <dgm:pt modelId="{03C037A1-9EBC-455D-9139-4ABDC5E3B502}" type="parTrans" cxnId="{A4B1A08C-C729-4684-8D8B-83D51D40500C}">
      <dgm:prSet/>
      <dgm:spPr/>
      <dgm:t>
        <a:bodyPr/>
        <a:lstStyle/>
        <a:p>
          <a:endParaRPr lang="es-CL"/>
        </a:p>
      </dgm:t>
    </dgm:pt>
    <dgm:pt modelId="{1F28ECCD-3723-4845-B6B1-741397F3DDDB}" type="sibTrans" cxnId="{A4B1A08C-C729-4684-8D8B-83D51D40500C}">
      <dgm:prSet/>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26000" r="-26000"/>
          </a:stretch>
        </a:blipFill>
      </dgm:spPr>
      <dgm:t>
        <a:bodyPr/>
        <a:lstStyle/>
        <a:p>
          <a:endParaRPr lang="es-CL"/>
        </a:p>
      </dgm:t>
    </dgm:pt>
    <dgm:pt modelId="{29CC2646-BB65-4141-8B82-BA96B371FB91}">
      <dgm:prSet phldrT="[Texto]"/>
      <dgm:spPr/>
      <dgm:t>
        <a:bodyPr/>
        <a:lstStyle/>
        <a:p>
          <a:r>
            <a:rPr lang="es-CL" dirty="0"/>
            <a:t>Orientadores en salas de UEH</a:t>
          </a:r>
        </a:p>
      </dgm:t>
    </dgm:pt>
    <dgm:pt modelId="{3268A3E1-3DC1-46B3-9E8A-D0630A171EE5}" type="parTrans" cxnId="{54F7C7FD-7462-440A-A659-B31CDEAC679B}">
      <dgm:prSet/>
      <dgm:spPr/>
      <dgm:t>
        <a:bodyPr/>
        <a:lstStyle/>
        <a:p>
          <a:endParaRPr lang="es-CL"/>
        </a:p>
      </dgm:t>
    </dgm:pt>
    <dgm:pt modelId="{481EF4E2-CB90-461D-B662-5B2CD74BCEDB}" type="sibTrans" cxnId="{54F7C7FD-7462-440A-A659-B31CDEAC679B}">
      <dgm:prSet/>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15000" r="-15000"/>
          </a:stretch>
        </a:blipFill>
      </dgm:spPr>
      <dgm:t>
        <a:bodyPr/>
        <a:lstStyle/>
        <a:p>
          <a:endParaRPr lang="es-CL"/>
        </a:p>
      </dgm:t>
    </dgm:pt>
    <dgm:pt modelId="{E173C822-18B2-4E1C-BE68-B96F7FBB7CC1}">
      <dgm:prSet phldrT="[Texto]"/>
      <dgm:spPr/>
      <dgm:t>
        <a:bodyPr/>
        <a:lstStyle/>
        <a:p>
          <a:r>
            <a:rPr lang="es-CL" dirty="0"/>
            <a:t>Centros de Alertas Temprana SAMU</a:t>
          </a:r>
        </a:p>
      </dgm:t>
    </dgm:pt>
    <dgm:pt modelId="{3A86286D-A5CA-4FE5-9E25-CC4D3710FA68}" type="parTrans" cxnId="{C12DE0A8-1B7A-40F5-8080-398D67FD9372}">
      <dgm:prSet/>
      <dgm:spPr/>
      <dgm:t>
        <a:bodyPr/>
        <a:lstStyle/>
        <a:p>
          <a:endParaRPr lang="es-CL"/>
        </a:p>
      </dgm:t>
    </dgm:pt>
    <dgm:pt modelId="{0780E0A8-35C8-4924-B749-D6C7800B2CC8}" type="sibTrans" cxnId="{C12DE0A8-1B7A-40F5-8080-398D67FD9372}">
      <dgm:prSet/>
      <dgm:spPr>
        <a:blipFill>
          <a:blip xmlns:r="http://schemas.openxmlformats.org/officeDocument/2006/relationships" r:embed="rId7">
            <a:extLst>
              <a:ext uri="{28A0092B-C50C-407E-A947-70E740481C1C}">
                <a14:useLocalDpi xmlns:a14="http://schemas.microsoft.com/office/drawing/2010/main" val="0"/>
              </a:ext>
            </a:extLst>
          </a:blip>
          <a:srcRect/>
          <a:stretch>
            <a:fillRect l="-41000" r="-41000"/>
          </a:stretch>
        </a:blipFill>
      </dgm:spPr>
      <dgm:t>
        <a:bodyPr/>
        <a:lstStyle/>
        <a:p>
          <a:endParaRPr lang="es-CL"/>
        </a:p>
      </dgm:t>
    </dgm:pt>
    <dgm:pt modelId="{65644618-91A5-4EEC-8C90-44D130B99251}">
      <dgm:prSet phldrT="[Texto]"/>
      <dgm:spPr/>
      <dgm:t>
        <a:bodyPr/>
        <a:lstStyle/>
        <a:p>
          <a:r>
            <a:rPr lang="es-CL" dirty="0"/>
            <a:t>Gestión Fármacos</a:t>
          </a:r>
        </a:p>
      </dgm:t>
    </dgm:pt>
    <dgm:pt modelId="{B0E75309-368D-4570-BA55-1223FFF7FEB2}" type="parTrans" cxnId="{3B7CC82D-BDD6-44FD-BD4B-691463CC3225}">
      <dgm:prSet/>
      <dgm:spPr/>
      <dgm:t>
        <a:bodyPr/>
        <a:lstStyle/>
        <a:p>
          <a:endParaRPr lang="es-CL"/>
        </a:p>
      </dgm:t>
    </dgm:pt>
    <dgm:pt modelId="{84C57275-969B-46D4-87C5-49C73F38C915}" type="sibTrans" cxnId="{3B7CC82D-BDD6-44FD-BD4B-691463CC3225}">
      <dgm:prSet/>
      <dgm:spPr>
        <a:blipFill>
          <a:blip xmlns:r="http://schemas.openxmlformats.org/officeDocument/2006/relationships" r:embed="rId8">
            <a:extLst>
              <a:ext uri="{28A0092B-C50C-407E-A947-70E740481C1C}">
                <a14:useLocalDpi xmlns:a14="http://schemas.microsoft.com/office/drawing/2010/main" val="0"/>
              </a:ext>
            </a:extLst>
          </a:blip>
          <a:srcRect/>
          <a:stretch>
            <a:fillRect l="-14000" r="-14000"/>
          </a:stretch>
        </a:blipFill>
      </dgm:spPr>
      <dgm:t>
        <a:bodyPr/>
        <a:lstStyle/>
        <a:p>
          <a:endParaRPr lang="es-CL"/>
        </a:p>
      </dgm:t>
    </dgm:pt>
    <dgm:pt modelId="{23ACC3E7-6594-4B46-B5F0-058082312944}" type="pres">
      <dgm:prSet presAssocID="{92FE7BF5-2510-458E-898A-D9F24F8C66BA}" presName="Name0" presStyleCnt="0">
        <dgm:presLayoutVars>
          <dgm:chMax val="21"/>
          <dgm:chPref val="21"/>
        </dgm:presLayoutVars>
      </dgm:prSet>
      <dgm:spPr/>
      <dgm:t>
        <a:bodyPr/>
        <a:lstStyle/>
        <a:p>
          <a:endParaRPr lang="es-CL"/>
        </a:p>
      </dgm:t>
    </dgm:pt>
    <dgm:pt modelId="{53C31C2C-C24F-4ECE-A699-9F3C196133CF}" type="pres">
      <dgm:prSet presAssocID="{D3E4FAFB-1E5E-4CF5-AF45-F68CA34AFBC2}" presName="text1" presStyleCnt="0"/>
      <dgm:spPr/>
    </dgm:pt>
    <dgm:pt modelId="{8469F3EF-046E-433B-AAA4-0EBF5223DB10}" type="pres">
      <dgm:prSet presAssocID="{D3E4FAFB-1E5E-4CF5-AF45-F68CA34AFBC2}" presName="textRepeatNode" presStyleLbl="alignNode1" presStyleIdx="0" presStyleCnt="8">
        <dgm:presLayoutVars>
          <dgm:chMax val="0"/>
          <dgm:chPref val="0"/>
          <dgm:bulletEnabled val="1"/>
        </dgm:presLayoutVars>
      </dgm:prSet>
      <dgm:spPr/>
      <dgm:t>
        <a:bodyPr/>
        <a:lstStyle/>
        <a:p>
          <a:endParaRPr lang="es-CL"/>
        </a:p>
      </dgm:t>
    </dgm:pt>
    <dgm:pt modelId="{A261ECDF-C7CA-4212-B339-B6C5D1875BE5}" type="pres">
      <dgm:prSet presAssocID="{D3E4FAFB-1E5E-4CF5-AF45-F68CA34AFBC2}" presName="textaccent1" presStyleCnt="0"/>
      <dgm:spPr/>
    </dgm:pt>
    <dgm:pt modelId="{F2ED6F0D-DBDB-4967-AE5D-72A6E1ED38D3}" type="pres">
      <dgm:prSet presAssocID="{D3E4FAFB-1E5E-4CF5-AF45-F68CA34AFBC2}" presName="accentRepeatNode" presStyleLbl="solidAlignAcc1" presStyleIdx="0" presStyleCnt="16"/>
      <dgm:spPr/>
    </dgm:pt>
    <dgm:pt modelId="{8EA77716-BA0D-4CF2-8FEE-F4216AB0C3DF}" type="pres">
      <dgm:prSet presAssocID="{F6B8337C-AA2A-4721-879E-243955754B75}" presName="image1" presStyleCnt="0"/>
      <dgm:spPr/>
    </dgm:pt>
    <dgm:pt modelId="{D22B91ED-E03D-4E42-B6B8-1C97DD075972}" type="pres">
      <dgm:prSet presAssocID="{F6B8337C-AA2A-4721-879E-243955754B75}" presName="imageRepeatNode" presStyleLbl="alignAcc1" presStyleIdx="0" presStyleCnt="8"/>
      <dgm:spPr/>
      <dgm:t>
        <a:bodyPr/>
        <a:lstStyle/>
        <a:p>
          <a:endParaRPr lang="es-CL"/>
        </a:p>
      </dgm:t>
    </dgm:pt>
    <dgm:pt modelId="{C46DF2B5-E408-40CB-B8AE-695E0DBEE392}" type="pres">
      <dgm:prSet presAssocID="{F6B8337C-AA2A-4721-879E-243955754B75}" presName="imageaccent1" presStyleCnt="0"/>
      <dgm:spPr/>
    </dgm:pt>
    <dgm:pt modelId="{D3EA6D1B-EDF2-45F6-B54A-BC8E1CFED038}" type="pres">
      <dgm:prSet presAssocID="{F6B8337C-AA2A-4721-879E-243955754B75}" presName="accentRepeatNode" presStyleLbl="solidAlignAcc1" presStyleIdx="1" presStyleCnt="16"/>
      <dgm:spPr/>
    </dgm:pt>
    <dgm:pt modelId="{4F337188-A91B-44C7-982C-6CFC3339403A}" type="pres">
      <dgm:prSet presAssocID="{3916DD51-C9F9-4E6D-986C-98257E868938}" presName="text2" presStyleCnt="0"/>
      <dgm:spPr/>
    </dgm:pt>
    <dgm:pt modelId="{1277869E-1DD5-46A9-B784-785CFDDAE589}" type="pres">
      <dgm:prSet presAssocID="{3916DD51-C9F9-4E6D-986C-98257E868938}" presName="textRepeatNode" presStyleLbl="alignNode1" presStyleIdx="1" presStyleCnt="8">
        <dgm:presLayoutVars>
          <dgm:chMax val="0"/>
          <dgm:chPref val="0"/>
          <dgm:bulletEnabled val="1"/>
        </dgm:presLayoutVars>
      </dgm:prSet>
      <dgm:spPr/>
      <dgm:t>
        <a:bodyPr/>
        <a:lstStyle/>
        <a:p>
          <a:endParaRPr lang="es-CL"/>
        </a:p>
      </dgm:t>
    </dgm:pt>
    <dgm:pt modelId="{BA72FDF3-F749-45A1-89A1-8B9E702A1E16}" type="pres">
      <dgm:prSet presAssocID="{3916DD51-C9F9-4E6D-986C-98257E868938}" presName="textaccent2" presStyleCnt="0"/>
      <dgm:spPr/>
    </dgm:pt>
    <dgm:pt modelId="{A0922FBB-0B4C-46C8-A5C3-C85AAF3D3530}" type="pres">
      <dgm:prSet presAssocID="{3916DD51-C9F9-4E6D-986C-98257E868938}" presName="accentRepeatNode" presStyleLbl="solidAlignAcc1" presStyleIdx="2" presStyleCnt="16"/>
      <dgm:spPr/>
    </dgm:pt>
    <dgm:pt modelId="{D99145F5-0EAA-47F3-85A7-4DBF858E413C}" type="pres">
      <dgm:prSet presAssocID="{D81B98BE-C26A-4C56-9099-12B9CBFCA862}" presName="image2" presStyleCnt="0"/>
      <dgm:spPr/>
    </dgm:pt>
    <dgm:pt modelId="{DCCE5FD2-3FCB-49D4-B7BE-C9825F7B3DFC}" type="pres">
      <dgm:prSet presAssocID="{D81B98BE-C26A-4C56-9099-12B9CBFCA862}" presName="imageRepeatNode" presStyleLbl="alignAcc1" presStyleIdx="1" presStyleCnt="8"/>
      <dgm:spPr/>
      <dgm:t>
        <a:bodyPr/>
        <a:lstStyle/>
        <a:p>
          <a:endParaRPr lang="es-CL"/>
        </a:p>
      </dgm:t>
    </dgm:pt>
    <dgm:pt modelId="{AB7C581B-2072-4A15-97B7-02EE73AC5D5C}" type="pres">
      <dgm:prSet presAssocID="{D81B98BE-C26A-4C56-9099-12B9CBFCA862}" presName="imageaccent2" presStyleCnt="0"/>
      <dgm:spPr/>
    </dgm:pt>
    <dgm:pt modelId="{347FE0C5-CEAF-4E18-B680-8DACB32B4731}" type="pres">
      <dgm:prSet presAssocID="{D81B98BE-C26A-4C56-9099-12B9CBFCA862}" presName="accentRepeatNode" presStyleLbl="solidAlignAcc1" presStyleIdx="3" presStyleCnt="16"/>
      <dgm:spPr/>
    </dgm:pt>
    <dgm:pt modelId="{77AE3EC5-990A-4F53-9A40-2A240AC41334}" type="pres">
      <dgm:prSet presAssocID="{700492AA-7839-4D4F-A229-29B0272C8579}" presName="text3" presStyleCnt="0"/>
      <dgm:spPr/>
    </dgm:pt>
    <dgm:pt modelId="{22F54F79-EC59-4D4C-A060-DCB64EB15CF1}" type="pres">
      <dgm:prSet presAssocID="{700492AA-7839-4D4F-A229-29B0272C8579}" presName="textRepeatNode" presStyleLbl="alignNode1" presStyleIdx="2" presStyleCnt="8">
        <dgm:presLayoutVars>
          <dgm:chMax val="0"/>
          <dgm:chPref val="0"/>
          <dgm:bulletEnabled val="1"/>
        </dgm:presLayoutVars>
      </dgm:prSet>
      <dgm:spPr/>
      <dgm:t>
        <a:bodyPr/>
        <a:lstStyle/>
        <a:p>
          <a:endParaRPr lang="es-CL"/>
        </a:p>
      </dgm:t>
    </dgm:pt>
    <dgm:pt modelId="{D7C5DE12-2EC3-41F4-A1BE-327D5BD831A4}" type="pres">
      <dgm:prSet presAssocID="{700492AA-7839-4D4F-A229-29B0272C8579}" presName="textaccent3" presStyleCnt="0"/>
      <dgm:spPr/>
    </dgm:pt>
    <dgm:pt modelId="{71B49B8E-89AA-459F-843E-0F0BD81220AA}" type="pres">
      <dgm:prSet presAssocID="{700492AA-7839-4D4F-A229-29B0272C8579}" presName="accentRepeatNode" presStyleLbl="solidAlignAcc1" presStyleIdx="4" presStyleCnt="16"/>
      <dgm:spPr/>
    </dgm:pt>
    <dgm:pt modelId="{97E14E07-BCFC-43F2-8338-56119910DF91}" type="pres">
      <dgm:prSet presAssocID="{0281E648-492A-4C26-9666-8B9DAD597F26}" presName="image3" presStyleCnt="0"/>
      <dgm:spPr/>
    </dgm:pt>
    <dgm:pt modelId="{531F8B32-7B2C-4FFD-A1B3-B57261770778}" type="pres">
      <dgm:prSet presAssocID="{0281E648-492A-4C26-9666-8B9DAD597F26}" presName="imageRepeatNode" presStyleLbl="alignAcc1" presStyleIdx="2" presStyleCnt="8"/>
      <dgm:spPr/>
      <dgm:t>
        <a:bodyPr/>
        <a:lstStyle/>
        <a:p>
          <a:endParaRPr lang="es-CL"/>
        </a:p>
      </dgm:t>
    </dgm:pt>
    <dgm:pt modelId="{7C9F28EF-6E01-4D21-A1E4-179DD6E8CB55}" type="pres">
      <dgm:prSet presAssocID="{0281E648-492A-4C26-9666-8B9DAD597F26}" presName="imageaccent3" presStyleCnt="0"/>
      <dgm:spPr/>
    </dgm:pt>
    <dgm:pt modelId="{A9D529A3-7D63-4EE1-AC3A-1CB41C3DD7E4}" type="pres">
      <dgm:prSet presAssocID="{0281E648-492A-4C26-9666-8B9DAD597F26}" presName="accentRepeatNode" presStyleLbl="solidAlignAcc1" presStyleIdx="5" presStyleCnt="16"/>
      <dgm:spPr/>
    </dgm:pt>
    <dgm:pt modelId="{D5F22D77-34C6-41AB-A8DD-0E4647BE0FDD}" type="pres">
      <dgm:prSet presAssocID="{2472F4C2-1F74-4CD7-8E33-78582B20687E}" presName="text4" presStyleCnt="0"/>
      <dgm:spPr/>
    </dgm:pt>
    <dgm:pt modelId="{7FB87CE9-AAE4-4FD4-B04D-3807386147A0}" type="pres">
      <dgm:prSet presAssocID="{2472F4C2-1F74-4CD7-8E33-78582B20687E}" presName="textRepeatNode" presStyleLbl="alignNode1" presStyleIdx="3" presStyleCnt="8">
        <dgm:presLayoutVars>
          <dgm:chMax val="0"/>
          <dgm:chPref val="0"/>
          <dgm:bulletEnabled val="1"/>
        </dgm:presLayoutVars>
      </dgm:prSet>
      <dgm:spPr/>
      <dgm:t>
        <a:bodyPr/>
        <a:lstStyle/>
        <a:p>
          <a:endParaRPr lang="es-CL"/>
        </a:p>
      </dgm:t>
    </dgm:pt>
    <dgm:pt modelId="{F1B26025-BFCA-49CC-904B-6B85355E62E5}" type="pres">
      <dgm:prSet presAssocID="{2472F4C2-1F74-4CD7-8E33-78582B20687E}" presName="textaccent4" presStyleCnt="0"/>
      <dgm:spPr/>
    </dgm:pt>
    <dgm:pt modelId="{3A9E7B20-6127-44DC-9007-1E9215835B02}" type="pres">
      <dgm:prSet presAssocID="{2472F4C2-1F74-4CD7-8E33-78582B20687E}" presName="accentRepeatNode" presStyleLbl="solidAlignAcc1" presStyleIdx="6" presStyleCnt="16"/>
      <dgm:spPr/>
    </dgm:pt>
    <dgm:pt modelId="{FA69F7EE-76D5-4E3A-85FA-F73C3CC815EB}" type="pres">
      <dgm:prSet presAssocID="{C698958F-E6FB-4896-84B7-147B1FE37F34}" presName="image4" presStyleCnt="0"/>
      <dgm:spPr/>
    </dgm:pt>
    <dgm:pt modelId="{2652C196-4C6E-4385-9C1E-E515B66BE057}" type="pres">
      <dgm:prSet presAssocID="{C698958F-E6FB-4896-84B7-147B1FE37F34}" presName="imageRepeatNode" presStyleLbl="alignAcc1" presStyleIdx="3" presStyleCnt="8"/>
      <dgm:spPr/>
      <dgm:t>
        <a:bodyPr/>
        <a:lstStyle/>
        <a:p>
          <a:endParaRPr lang="es-CL"/>
        </a:p>
      </dgm:t>
    </dgm:pt>
    <dgm:pt modelId="{C82637DA-7CE0-40F8-9B96-431760BBC12C}" type="pres">
      <dgm:prSet presAssocID="{C698958F-E6FB-4896-84B7-147B1FE37F34}" presName="imageaccent4" presStyleCnt="0"/>
      <dgm:spPr/>
    </dgm:pt>
    <dgm:pt modelId="{6A3B02DF-430F-42E0-A598-F860DBA7C1B3}" type="pres">
      <dgm:prSet presAssocID="{C698958F-E6FB-4896-84B7-147B1FE37F34}" presName="accentRepeatNode" presStyleLbl="solidAlignAcc1" presStyleIdx="7" presStyleCnt="16"/>
      <dgm:spPr/>
    </dgm:pt>
    <dgm:pt modelId="{A84D1D26-8201-4636-A9C2-C9C03B3DFD0A}" type="pres">
      <dgm:prSet presAssocID="{B554A04D-825A-472E-BB1A-4681C3266995}" presName="text5" presStyleCnt="0"/>
      <dgm:spPr/>
    </dgm:pt>
    <dgm:pt modelId="{012C7F6C-F3E3-49B7-AEEC-4FA444FE5CED}" type="pres">
      <dgm:prSet presAssocID="{B554A04D-825A-472E-BB1A-4681C3266995}" presName="textRepeatNode" presStyleLbl="alignNode1" presStyleIdx="4" presStyleCnt="8">
        <dgm:presLayoutVars>
          <dgm:chMax val="0"/>
          <dgm:chPref val="0"/>
          <dgm:bulletEnabled val="1"/>
        </dgm:presLayoutVars>
      </dgm:prSet>
      <dgm:spPr/>
      <dgm:t>
        <a:bodyPr/>
        <a:lstStyle/>
        <a:p>
          <a:endParaRPr lang="es-CL"/>
        </a:p>
      </dgm:t>
    </dgm:pt>
    <dgm:pt modelId="{EE3F300D-BBB6-44C8-8A0C-830ED5F52FDF}" type="pres">
      <dgm:prSet presAssocID="{B554A04D-825A-472E-BB1A-4681C3266995}" presName="textaccent5" presStyleCnt="0"/>
      <dgm:spPr/>
    </dgm:pt>
    <dgm:pt modelId="{5FAA8DD5-DE5E-421D-B8DB-B376FD1757D2}" type="pres">
      <dgm:prSet presAssocID="{B554A04D-825A-472E-BB1A-4681C3266995}" presName="accentRepeatNode" presStyleLbl="solidAlignAcc1" presStyleIdx="8" presStyleCnt="16"/>
      <dgm:spPr/>
    </dgm:pt>
    <dgm:pt modelId="{7C90BA5E-F9D7-4A4E-8928-35B79EAC0897}" type="pres">
      <dgm:prSet presAssocID="{1F28ECCD-3723-4845-B6B1-741397F3DDDB}" presName="image5" presStyleCnt="0"/>
      <dgm:spPr/>
    </dgm:pt>
    <dgm:pt modelId="{8297F38F-1909-4F6C-ACD6-017E29591978}" type="pres">
      <dgm:prSet presAssocID="{1F28ECCD-3723-4845-B6B1-741397F3DDDB}" presName="imageRepeatNode" presStyleLbl="alignAcc1" presStyleIdx="4" presStyleCnt="8"/>
      <dgm:spPr/>
      <dgm:t>
        <a:bodyPr/>
        <a:lstStyle/>
        <a:p>
          <a:endParaRPr lang="es-CL"/>
        </a:p>
      </dgm:t>
    </dgm:pt>
    <dgm:pt modelId="{C0703297-D6DE-4C21-BA7E-2D91C21286B3}" type="pres">
      <dgm:prSet presAssocID="{1F28ECCD-3723-4845-B6B1-741397F3DDDB}" presName="imageaccent5" presStyleCnt="0"/>
      <dgm:spPr/>
    </dgm:pt>
    <dgm:pt modelId="{A01041F1-564A-4F7F-A56C-6ACBAB6D04FC}" type="pres">
      <dgm:prSet presAssocID="{1F28ECCD-3723-4845-B6B1-741397F3DDDB}" presName="accentRepeatNode" presStyleLbl="solidAlignAcc1" presStyleIdx="9" presStyleCnt="16"/>
      <dgm:spPr/>
    </dgm:pt>
    <dgm:pt modelId="{E9DDC5AB-9BD9-4DB5-9662-2714D8FD1866}" type="pres">
      <dgm:prSet presAssocID="{29CC2646-BB65-4141-8B82-BA96B371FB91}" presName="text6" presStyleCnt="0"/>
      <dgm:spPr/>
    </dgm:pt>
    <dgm:pt modelId="{D01ACF7C-1380-41B5-A468-A15C1F014B7F}" type="pres">
      <dgm:prSet presAssocID="{29CC2646-BB65-4141-8B82-BA96B371FB91}" presName="textRepeatNode" presStyleLbl="alignNode1" presStyleIdx="5" presStyleCnt="8">
        <dgm:presLayoutVars>
          <dgm:chMax val="0"/>
          <dgm:chPref val="0"/>
          <dgm:bulletEnabled val="1"/>
        </dgm:presLayoutVars>
      </dgm:prSet>
      <dgm:spPr/>
      <dgm:t>
        <a:bodyPr/>
        <a:lstStyle/>
        <a:p>
          <a:endParaRPr lang="es-CL"/>
        </a:p>
      </dgm:t>
    </dgm:pt>
    <dgm:pt modelId="{9A1C1365-AA2B-4FCD-8F98-FB7D48473D6C}" type="pres">
      <dgm:prSet presAssocID="{29CC2646-BB65-4141-8B82-BA96B371FB91}" presName="textaccent6" presStyleCnt="0"/>
      <dgm:spPr/>
    </dgm:pt>
    <dgm:pt modelId="{CE339194-EAC4-4164-B5B1-C0567F63A0A9}" type="pres">
      <dgm:prSet presAssocID="{29CC2646-BB65-4141-8B82-BA96B371FB91}" presName="accentRepeatNode" presStyleLbl="solidAlignAcc1" presStyleIdx="10" presStyleCnt="16"/>
      <dgm:spPr/>
    </dgm:pt>
    <dgm:pt modelId="{79877CB0-FD2E-4600-BD66-944A97653D5B}" type="pres">
      <dgm:prSet presAssocID="{481EF4E2-CB90-461D-B662-5B2CD74BCEDB}" presName="image6" presStyleCnt="0"/>
      <dgm:spPr/>
    </dgm:pt>
    <dgm:pt modelId="{E9E04591-5102-4223-B41B-BED57E0B34CF}" type="pres">
      <dgm:prSet presAssocID="{481EF4E2-CB90-461D-B662-5B2CD74BCEDB}" presName="imageRepeatNode" presStyleLbl="alignAcc1" presStyleIdx="5" presStyleCnt="8"/>
      <dgm:spPr/>
      <dgm:t>
        <a:bodyPr/>
        <a:lstStyle/>
        <a:p>
          <a:endParaRPr lang="es-CL"/>
        </a:p>
      </dgm:t>
    </dgm:pt>
    <dgm:pt modelId="{25D9D061-9AF9-4770-84B5-C9663443CB88}" type="pres">
      <dgm:prSet presAssocID="{481EF4E2-CB90-461D-B662-5B2CD74BCEDB}" presName="imageaccent6" presStyleCnt="0"/>
      <dgm:spPr/>
    </dgm:pt>
    <dgm:pt modelId="{6061EC18-26AE-4789-8C8D-8CA54A93424D}" type="pres">
      <dgm:prSet presAssocID="{481EF4E2-CB90-461D-B662-5B2CD74BCEDB}" presName="accentRepeatNode" presStyleLbl="solidAlignAcc1" presStyleIdx="11" presStyleCnt="16"/>
      <dgm:spPr/>
    </dgm:pt>
    <dgm:pt modelId="{81934E86-4787-4B5F-8B68-3E94EA69D235}" type="pres">
      <dgm:prSet presAssocID="{E173C822-18B2-4E1C-BE68-B96F7FBB7CC1}" presName="text7" presStyleCnt="0"/>
      <dgm:spPr/>
    </dgm:pt>
    <dgm:pt modelId="{C258B2F5-F680-4565-8A20-2D1E1927B6CC}" type="pres">
      <dgm:prSet presAssocID="{E173C822-18B2-4E1C-BE68-B96F7FBB7CC1}" presName="textRepeatNode" presStyleLbl="alignNode1" presStyleIdx="6" presStyleCnt="8">
        <dgm:presLayoutVars>
          <dgm:chMax val="0"/>
          <dgm:chPref val="0"/>
          <dgm:bulletEnabled val="1"/>
        </dgm:presLayoutVars>
      </dgm:prSet>
      <dgm:spPr/>
      <dgm:t>
        <a:bodyPr/>
        <a:lstStyle/>
        <a:p>
          <a:endParaRPr lang="es-CL"/>
        </a:p>
      </dgm:t>
    </dgm:pt>
    <dgm:pt modelId="{215F548B-9988-4EFA-9B7D-F8687103AE7C}" type="pres">
      <dgm:prSet presAssocID="{E173C822-18B2-4E1C-BE68-B96F7FBB7CC1}" presName="textaccent7" presStyleCnt="0"/>
      <dgm:spPr/>
    </dgm:pt>
    <dgm:pt modelId="{C0A606F0-5059-4641-9655-C4F0431B2C32}" type="pres">
      <dgm:prSet presAssocID="{E173C822-18B2-4E1C-BE68-B96F7FBB7CC1}" presName="accentRepeatNode" presStyleLbl="solidAlignAcc1" presStyleIdx="12" presStyleCnt="16"/>
      <dgm:spPr/>
    </dgm:pt>
    <dgm:pt modelId="{839FB8CE-075A-4665-9A4D-9F91CC1B2B20}" type="pres">
      <dgm:prSet presAssocID="{0780E0A8-35C8-4924-B749-D6C7800B2CC8}" presName="image7" presStyleCnt="0"/>
      <dgm:spPr/>
    </dgm:pt>
    <dgm:pt modelId="{601959BE-C72A-4DA7-A12C-C98F4C0F2405}" type="pres">
      <dgm:prSet presAssocID="{0780E0A8-35C8-4924-B749-D6C7800B2CC8}" presName="imageRepeatNode" presStyleLbl="alignAcc1" presStyleIdx="6" presStyleCnt="8"/>
      <dgm:spPr/>
      <dgm:t>
        <a:bodyPr/>
        <a:lstStyle/>
        <a:p>
          <a:endParaRPr lang="es-CL"/>
        </a:p>
      </dgm:t>
    </dgm:pt>
    <dgm:pt modelId="{AD6F96EC-874E-4A6B-8C21-B526C522B431}" type="pres">
      <dgm:prSet presAssocID="{0780E0A8-35C8-4924-B749-D6C7800B2CC8}" presName="imageaccent7" presStyleCnt="0"/>
      <dgm:spPr/>
    </dgm:pt>
    <dgm:pt modelId="{40B5A769-1C61-4B1C-B88B-BA6430FBBCB2}" type="pres">
      <dgm:prSet presAssocID="{0780E0A8-35C8-4924-B749-D6C7800B2CC8}" presName="accentRepeatNode" presStyleLbl="solidAlignAcc1" presStyleIdx="13" presStyleCnt="16"/>
      <dgm:spPr/>
    </dgm:pt>
    <dgm:pt modelId="{2AFEE2BF-B60F-478B-8C7F-44B49547F3C1}" type="pres">
      <dgm:prSet presAssocID="{65644618-91A5-4EEC-8C90-44D130B99251}" presName="text8" presStyleCnt="0"/>
      <dgm:spPr/>
    </dgm:pt>
    <dgm:pt modelId="{A86804E4-22B2-4E3B-9348-6377537548FE}" type="pres">
      <dgm:prSet presAssocID="{65644618-91A5-4EEC-8C90-44D130B99251}" presName="textRepeatNode" presStyleLbl="alignNode1" presStyleIdx="7" presStyleCnt="8">
        <dgm:presLayoutVars>
          <dgm:chMax val="0"/>
          <dgm:chPref val="0"/>
          <dgm:bulletEnabled val="1"/>
        </dgm:presLayoutVars>
      </dgm:prSet>
      <dgm:spPr/>
      <dgm:t>
        <a:bodyPr/>
        <a:lstStyle/>
        <a:p>
          <a:endParaRPr lang="es-CL"/>
        </a:p>
      </dgm:t>
    </dgm:pt>
    <dgm:pt modelId="{21D5ED68-792F-4327-835E-83D97585B460}" type="pres">
      <dgm:prSet presAssocID="{65644618-91A5-4EEC-8C90-44D130B99251}" presName="textaccent8" presStyleCnt="0"/>
      <dgm:spPr/>
    </dgm:pt>
    <dgm:pt modelId="{E93D9CC8-7D9D-4796-9FAB-083C2563D580}" type="pres">
      <dgm:prSet presAssocID="{65644618-91A5-4EEC-8C90-44D130B99251}" presName="accentRepeatNode" presStyleLbl="solidAlignAcc1" presStyleIdx="14" presStyleCnt="16"/>
      <dgm:spPr/>
    </dgm:pt>
    <dgm:pt modelId="{F9929FAA-86A7-4A69-A4E5-A3B4FD497548}" type="pres">
      <dgm:prSet presAssocID="{84C57275-969B-46D4-87C5-49C73F38C915}" presName="image8" presStyleCnt="0"/>
      <dgm:spPr/>
    </dgm:pt>
    <dgm:pt modelId="{414E8FEB-CED5-450A-94FE-5CEF11394175}" type="pres">
      <dgm:prSet presAssocID="{84C57275-969B-46D4-87C5-49C73F38C915}" presName="imageRepeatNode" presStyleLbl="alignAcc1" presStyleIdx="7" presStyleCnt="8"/>
      <dgm:spPr/>
      <dgm:t>
        <a:bodyPr/>
        <a:lstStyle/>
        <a:p>
          <a:endParaRPr lang="es-CL"/>
        </a:p>
      </dgm:t>
    </dgm:pt>
    <dgm:pt modelId="{19FD949C-FE42-4AFF-BFE5-40D8A50EEE67}" type="pres">
      <dgm:prSet presAssocID="{84C57275-969B-46D4-87C5-49C73F38C915}" presName="imageaccent8" presStyleCnt="0"/>
      <dgm:spPr/>
    </dgm:pt>
    <dgm:pt modelId="{A4B1A0AA-6C68-4D1D-ACB0-C62B2F1A5ED4}" type="pres">
      <dgm:prSet presAssocID="{84C57275-969B-46D4-87C5-49C73F38C915}" presName="accentRepeatNode" presStyleLbl="solidAlignAcc1" presStyleIdx="15" presStyleCnt="16"/>
      <dgm:spPr/>
    </dgm:pt>
  </dgm:ptLst>
  <dgm:cxnLst>
    <dgm:cxn modelId="{028946E8-50A6-40EE-973C-862CEB0820EA}" type="presOf" srcId="{2472F4C2-1F74-4CD7-8E33-78582B20687E}" destId="{7FB87CE9-AAE4-4FD4-B04D-3807386147A0}" srcOrd="0" destOrd="0" presId="urn:microsoft.com/office/officeart/2008/layout/HexagonCluster"/>
    <dgm:cxn modelId="{54F7C7FD-7462-440A-A659-B31CDEAC679B}" srcId="{92FE7BF5-2510-458E-898A-D9F24F8C66BA}" destId="{29CC2646-BB65-4141-8B82-BA96B371FB91}" srcOrd="5" destOrd="0" parTransId="{3268A3E1-3DC1-46B3-9E8A-D0630A171EE5}" sibTransId="{481EF4E2-CB90-461D-B662-5B2CD74BCEDB}"/>
    <dgm:cxn modelId="{549FE67A-24CF-4F6C-83DB-6A523AD1E1D0}" type="presOf" srcId="{3916DD51-C9F9-4E6D-986C-98257E868938}" destId="{1277869E-1DD5-46A9-B784-785CFDDAE589}" srcOrd="0" destOrd="0" presId="urn:microsoft.com/office/officeart/2008/layout/HexagonCluster"/>
    <dgm:cxn modelId="{0B490085-3C3D-478B-937D-C2FF2DF9F519}" type="presOf" srcId="{C698958F-E6FB-4896-84B7-147B1FE37F34}" destId="{2652C196-4C6E-4385-9C1E-E515B66BE057}" srcOrd="0" destOrd="0" presId="urn:microsoft.com/office/officeart/2008/layout/HexagonCluster"/>
    <dgm:cxn modelId="{E948F449-4E9E-4BA7-897B-279EACC9A57A}" type="presOf" srcId="{0281E648-492A-4C26-9666-8B9DAD597F26}" destId="{531F8B32-7B2C-4FFD-A1B3-B57261770778}" srcOrd="0" destOrd="0" presId="urn:microsoft.com/office/officeart/2008/layout/HexagonCluster"/>
    <dgm:cxn modelId="{6D0E6C8A-CE79-460E-BCF7-A4E84B5EE31B}" type="presOf" srcId="{D3E4FAFB-1E5E-4CF5-AF45-F68CA34AFBC2}" destId="{8469F3EF-046E-433B-AAA4-0EBF5223DB10}" srcOrd="0" destOrd="0" presId="urn:microsoft.com/office/officeart/2008/layout/HexagonCluster"/>
    <dgm:cxn modelId="{E2BCBDCF-D815-488B-96FB-6D6D6CD5282D}" type="presOf" srcId="{29CC2646-BB65-4141-8B82-BA96B371FB91}" destId="{D01ACF7C-1380-41B5-A468-A15C1F014B7F}" srcOrd="0" destOrd="0" presId="urn:microsoft.com/office/officeart/2008/layout/HexagonCluster"/>
    <dgm:cxn modelId="{6EE84451-F78B-4C03-8E34-0FF5F84EE728}" type="presOf" srcId="{E173C822-18B2-4E1C-BE68-B96F7FBB7CC1}" destId="{C258B2F5-F680-4565-8A20-2D1E1927B6CC}" srcOrd="0" destOrd="0" presId="urn:microsoft.com/office/officeart/2008/layout/HexagonCluster"/>
    <dgm:cxn modelId="{3B7CC82D-BDD6-44FD-BD4B-691463CC3225}" srcId="{92FE7BF5-2510-458E-898A-D9F24F8C66BA}" destId="{65644618-91A5-4EEC-8C90-44D130B99251}" srcOrd="7" destOrd="0" parTransId="{B0E75309-368D-4570-BA55-1223FFF7FEB2}" sibTransId="{84C57275-969B-46D4-87C5-49C73F38C915}"/>
    <dgm:cxn modelId="{842B933E-9B89-4397-A6CF-A607465F54D3}" srcId="{92FE7BF5-2510-458E-898A-D9F24F8C66BA}" destId="{2472F4C2-1F74-4CD7-8E33-78582B20687E}" srcOrd="3" destOrd="0" parTransId="{18523DEB-94CD-4B1A-BB80-15D20929783C}" sibTransId="{C698958F-E6FB-4896-84B7-147B1FE37F34}"/>
    <dgm:cxn modelId="{505A7926-BB7D-49B1-BCAA-06FEEC688182}" type="presOf" srcId="{700492AA-7839-4D4F-A229-29B0272C8579}" destId="{22F54F79-EC59-4D4C-A060-DCB64EB15CF1}" srcOrd="0" destOrd="0" presId="urn:microsoft.com/office/officeart/2008/layout/HexagonCluster"/>
    <dgm:cxn modelId="{A4B1A08C-C729-4684-8D8B-83D51D40500C}" srcId="{92FE7BF5-2510-458E-898A-D9F24F8C66BA}" destId="{B554A04D-825A-472E-BB1A-4681C3266995}" srcOrd="4" destOrd="0" parTransId="{03C037A1-9EBC-455D-9139-4ABDC5E3B502}" sibTransId="{1F28ECCD-3723-4845-B6B1-741397F3DDDB}"/>
    <dgm:cxn modelId="{FAF53E29-F515-400F-A2E9-B767633A6F71}" type="presOf" srcId="{D81B98BE-C26A-4C56-9099-12B9CBFCA862}" destId="{DCCE5FD2-3FCB-49D4-B7BE-C9825F7B3DFC}" srcOrd="0" destOrd="0" presId="urn:microsoft.com/office/officeart/2008/layout/HexagonCluster"/>
    <dgm:cxn modelId="{1B08DA70-1E1E-473E-B648-04FB412901B8}" type="presOf" srcId="{84C57275-969B-46D4-87C5-49C73F38C915}" destId="{414E8FEB-CED5-450A-94FE-5CEF11394175}" srcOrd="0" destOrd="0" presId="urn:microsoft.com/office/officeart/2008/layout/HexagonCluster"/>
    <dgm:cxn modelId="{9EDE9DE8-1D85-4BBC-8BB6-EDAB52FF7113}" type="presOf" srcId="{B554A04D-825A-472E-BB1A-4681C3266995}" destId="{012C7F6C-F3E3-49B7-AEEC-4FA444FE5CED}" srcOrd="0" destOrd="0" presId="urn:microsoft.com/office/officeart/2008/layout/HexagonCluster"/>
    <dgm:cxn modelId="{09796320-4CFD-4EE7-A539-788943E2FB4D}" type="presOf" srcId="{65644618-91A5-4EEC-8C90-44D130B99251}" destId="{A86804E4-22B2-4E3B-9348-6377537548FE}" srcOrd="0" destOrd="0" presId="urn:microsoft.com/office/officeart/2008/layout/HexagonCluster"/>
    <dgm:cxn modelId="{064ABD72-06BE-4217-8007-84A9F975F4A8}" srcId="{92FE7BF5-2510-458E-898A-D9F24F8C66BA}" destId="{D3E4FAFB-1E5E-4CF5-AF45-F68CA34AFBC2}" srcOrd="0" destOrd="0" parTransId="{F48C57BD-64E6-43E9-84FE-6F2392F672DB}" sibTransId="{F6B8337C-AA2A-4721-879E-243955754B75}"/>
    <dgm:cxn modelId="{C12DE0A8-1B7A-40F5-8080-398D67FD9372}" srcId="{92FE7BF5-2510-458E-898A-D9F24F8C66BA}" destId="{E173C822-18B2-4E1C-BE68-B96F7FBB7CC1}" srcOrd="6" destOrd="0" parTransId="{3A86286D-A5CA-4FE5-9E25-CC4D3710FA68}" sibTransId="{0780E0A8-35C8-4924-B749-D6C7800B2CC8}"/>
    <dgm:cxn modelId="{EED3CF7C-83C3-45E4-8996-2F3793443B05}" type="presOf" srcId="{F6B8337C-AA2A-4721-879E-243955754B75}" destId="{D22B91ED-E03D-4E42-B6B8-1C97DD075972}" srcOrd="0" destOrd="0" presId="urn:microsoft.com/office/officeart/2008/layout/HexagonCluster"/>
    <dgm:cxn modelId="{AE99F1FB-88BB-47CC-84CE-8890E673089F}" type="presOf" srcId="{481EF4E2-CB90-461D-B662-5B2CD74BCEDB}" destId="{E9E04591-5102-4223-B41B-BED57E0B34CF}" srcOrd="0" destOrd="0" presId="urn:microsoft.com/office/officeart/2008/layout/HexagonCluster"/>
    <dgm:cxn modelId="{C768A97F-B67A-462A-A533-3ECC711917BC}" srcId="{92FE7BF5-2510-458E-898A-D9F24F8C66BA}" destId="{700492AA-7839-4D4F-A229-29B0272C8579}" srcOrd="2" destOrd="0" parTransId="{D4059EF2-71EA-4639-87DC-D5C93EBADE94}" sibTransId="{0281E648-492A-4C26-9666-8B9DAD597F26}"/>
    <dgm:cxn modelId="{5FB0AD2A-7E00-47F8-BC36-EF2747C1C6E7}" srcId="{92FE7BF5-2510-458E-898A-D9F24F8C66BA}" destId="{3916DD51-C9F9-4E6D-986C-98257E868938}" srcOrd="1" destOrd="0" parTransId="{5D7FE171-969F-4777-8CF8-00D1401F7795}" sibTransId="{D81B98BE-C26A-4C56-9099-12B9CBFCA862}"/>
    <dgm:cxn modelId="{54D6781C-8186-482B-8397-EF609113BA79}" type="presOf" srcId="{92FE7BF5-2510-458E-898A-D9F24F8C66BA}" destId="{23ACC3E7-6594-4B46-B5F0-058082312944}" srcOrd="0" destOrd="0" presId="urn:microsoft.com/office/officeart/2008/layout/HexagonCluster"/>
    <dgm:cxn modelId="{7362CD3E-BF13-4696-ABC9-63FAF576A6B3}" type="presOf" srcId="{0780E0A8-35C8-4924-B749-D6C7800B2CC8}" destId="{601959BE-C72A-4DA7-A12C-C98F4C0F2405}" srcOrd="0" destOrd="0" presId="urn:microsoft.com/office/officeart/2008/layout/HexagonCluster"/>
    <dgm:cxn modelId="{CE937B3A-C445-4AA1-99A6-B546D3398CB4}" type="presOf" srcId="{1F28ECCD-3723-4845-B6B1-741397F3DDDB}" destId="{8297F38F-1909-4F6C-ACD6-017E29591978}" srcOrd="0" destOrd="0" presId="urn:microsoft.com/office/officeart/2008/layout/HexagonCluster"/>
    <dgm:cxn modelId="{34C0BE17-A347-4F48-A264-96681B3462F4}" type="presParOf" srcId="{23ACC3E7-6594-4B46-B5F0-058082312944}" destId="{53C31C2C-C24F-4ECE-A699-9F3C196133CF}" srcOrd="0" destOrd="0" presId="urn:microsoft.com/office/officeart/2008/layout/HexagonCluster"/>
    <dgm:cxn modelId="{B6B62DBD-4ACE-4023-8404-939485A679F3}" type="presParOf" srcId="{53C31C2C-C24F-4ECE-A699-9F3C196133CF}" destId="{8469F3EF-046E-433B-AAA4-0EBF5223DB10}" srcOrd="0" destOrd="0" presId="urn:microsoft.com/office/officeart/2008/layout/HexagonCluster"/>
    <dgm:cxn modelId="{67BF0107-D0ED-442B-9F4A-D1B3959A86D4}" type="presParOf" srcId="{23ACC3E7-6594-4B46-B5F0-058082312944}" destId="{A261ECDF-C7CA-4212-B339-B6C5D1875BE5}" srcOrd="1" destOrd="0" presId="urn:microsoft.com/office/officeart/2008/layout/HexagonCluster"/>
    <dgm:cxn modelId="{ADAAF763-9839-46DB-AA84-43A295D42DA8}" type="presParOf" srcId="{A261ECDF-C7CA-4212-B339-B6C5D1875BE5}" destId="{F2ED6F0D-DBDB-4967-AE5D-72A6E1ED38D3}" srcOrd="0" destOrd="0" presId="urn:microsoft.com/office/officeart/2008/layout/HexagonCluster"/>
    <dgm:cxn modelId="{91EF0CA1-FD83-4062-AEA6-8CA2CEAF1565}" type="presParOf" srcId="{23ACC3E7-6594-4B46-B5F0-058082312944}" destId="{8EA77716-BA0D-4CF2-8FEE-F4216AB0C3DF}" srcOrd="2" destOrd="0" presId="urn:microsoft.com/office/officeart/2008/layout/HexagonCluster"/>
    <dgm:cxn modelId="{372A5588-6096-444B-9166-CF9D0F6DC5F7}" type="presParOf" srcId="{8EA77716-BA0D-4CF2-8FEE-F4216AB0C3DF}" destId="{D22B91ED-E03D-4E42-B6B8-1C97DD075972}" srcOrd="0" destOrd="0" presId="urn:microsoft.com/office/officeart/2008/layout/HexagonCluster"/>
    <dgm:cxn modelId="{481E7526-D159-4D7D-A629-1BAE842C0C63}" type="presParOf" srcId="{23ACC3E7-6594-4B46-B5F0-058082312944}" destId="{C46DF2B5-E408-40CB-B8AE-695E0DBEE392}" srcOrd="3" destOrd="0" presId="urn:microsoft.com/office/officeart/2008/layout/HexagonCluster"/>
    <dgm:cxn modelId="{E3AAB5E3-B353-4D2D-A1A5-1D6310A65879}" type="presParOf" srcId="{C46DF2B5-E408-40CB-B8AE-695E0DBEE392}" destId="{D3EA6D1B-EDF2-45F6-B54A-BC8E1CFED038}" srcOrd="0" destOrd="0" presId="urn:microsoft.com/office/officeart/2008/layout/HexagonCluster"/>
    <dgm:cxn modelId="{6147543E-6240-46FE-B965-31C5247EF5A1}" type="presParOf" srcId="{23ACC3E7-6594-4B46-B5F0-058082312944}" destId="{4F337188-A91B-44C7-982C-6CFC3339403A}" srcOrd="4" destOrd="0" presId="urn:microsoft.com/office/officeart/2008/layout/HexagonCluster"/>
    <dgm:cxn modelId="{C7F19B3B-B668-42E9-8B50-272CB4D592AC}" type="presParOf" srcId="{4F337188-A91B-44C7-982C-6CFC3339403A}" destId="{1277869E-1DD5-46A9-B784-785CFDDAE589}" srcOrd="0" destOrd="0" presId="urn:microsoft.com/office/officeart/2008/layout/HexagonCluster"/>
    <dgm:cxn modelId="{2DED3CD5-886C-469E-8356-CB385A752C9C}" type="presParOf" srcId="{23ACC3E7-6594-4B46-B5F0-058082312944}" destId="{BA72FDF3-F749-45A1-89A1-8B9E702A1E16}" srcOrd="5" destOrd="0" presId="urn:microsoft.com/office/officeart/2008/layout/HexagonCluster"/>
    <dgm:cxn modelId="{47A35DA9-A7A5-4D7E-A1DA-6B32C963F70B}" type="presParOf" srcId="{BA72FDF3-F749-45A1-89A1-8B9E702A1E16}" destId="{A0922FBB-0B4C-46C8-A5C3-C85AAF3D3530}" srcOrd="0" destOrd="0" presId="urn:microsoft.com/office/officeart/2008/layout/HexagonCluster"/>
    <dgm:cxn modelId="{6353648C-98FD-4B30-93D8-364B80BDEFFA}" type="presParOf" srcId="{23ACC3E7-6594-4B46-B5F0-058082312944}" destId="{D99145F5-0EAA-47F3-85A7-4DBF858E413C}" srcOrd="6" destOrd="0" presId="urn:microsoft.com/office/officeart/2008/layout/HexagonCluster"/>
    <dgm:cxn modelId="{74F2736D-44D2-44BD-A03E-39719A7E4765}" type="presParOf" srcId="{D99145F5-0EAA-47F3-85A7-4DBF858E413C}" destId="{DCCE5FD2-3FCB-49D4-B7BE-C9825F7B3DFC}" srcOrd="0" destOrd="0" presId="urn:microsoft.com/office/officeart/2008/layout/HexagonCluster"/>
    <dgm:cxn modelId="{99887BF6-BFE6-4759-B708-ADE108C17B8A}" type="presParOf" srcId="{23ACC3E7-6594-4B46-B5F0-058082312944}" destId="{AB7C581B-2072-4A15-97B7-02EE73AC5D5C}" srcOrd="7" destOrd="0" presId="urn:microsoft.com/office/officeart/2008/layout/HexagonCluster"/>
    <dgm:cxn modelId="{3D7E0A10-0B9A-4B9A-BDA5-5333525ABD37}" type="presParOf" srcId="{AB7C581B-2072-4A15-97B7-02EE73AC5D5C}" destId="{347FE0C5-CEAF-4E18-B680-8DACB32B4731}" srcOrd="0" destOrd="0" presId="urn:microsoft.com/office/officeart/2008/layout/HexagonCluster"/>
    <dgm:cxn modelId="{A12B8AD5-C218-40FE-9F1A-FCE597AF6ED4}" type="presParOf" srcId="{23ACC3E7-6594-4B46-B5F0-058082312944}" destId="{77AE3EC5-990A-4F53-9A40-2A240AC41334}" srcOrd="8" destOrd="0" presId="urn:microsoft.com/office/officeart/2008/layout/HexagonCluster"/>
    <dgm:cxn modelId="{DDE0360A-3234-4B3E-A294-114060698C6C}" type="presParOf" srcId="{77AE3EC5-990A-4F53-9A40-2A240AC41334}" destId="{22F54F79-EC59-4D4C-A060-DCB64EB15CF1}" srcOrd="0" destOrd="0" presId="urn:microsoft.com/office/officeart/2008/layout/HexagonCluster"/>
    <dgm:cxn modelId="{E7998729-8091-4C4D-BF85-92D772D58FE5}" type="presParOf" srcId="{23ACC3E7-6594-4B46-B5F0-058082312944}" destId="{D7C5DE12-2EC3-41F4-A1BE-327D5BD831A4}" srcOrd="9" destOrd="0" presId="urn:microsoft.com/office/officeart/2008/layout/HexagonCluster"/>
    <dgm:cxn modelId="{F1BC8390-F885-4BCA-9297-3BDC345F138C}" type="presParOf" srcId="{D7C5DE12-2EC3-41F4-A1BE-327D5BD831A4}" destId="{71B49B8E-89AA-459F-843E-0F0BD81220AA}" srcOrd="0" destOrd="0" presId="urn:microsoft.com/office/officeart/2008/layout/HexagonCluster"/>
    <dgm:cxn modelId="{69DF21D4-F887-4BDF-9451-05F4F986EDD5}" type="presParOf" srcId="{23ACC3E7-6594-4B46-B5F0-058082312944}" destId="{97E14E07-BCFC-43F2-8338-56119910DF91}" srcOrd="10" destOrd="0" presId="urn:microsoft.com/office/officeart/2008/layout/HexagonCluster"/>
    <dgm:cxn modelId="{98EF99C7-300F-4550-893B-1AF4FCBB78F8}" type="presParOf" srcId="{97E14E07-BCFC-43F2-8338-56119910DF91}" destId="{531F8B32-7B2C-4FFD-A1B3-B57261770778}" srcOrd="0" destOrd="0" presId="urn:microsoft.com/office/officeart/2008/layout/HexagonCluster"/>
    <dgm:cxn modelId="{82221388-A96C-4245-82B8-9CEBFB7342B0}" type="presParOf" srcId="{23ACC3E7-6594-4B46-B5F0-058082312944}" destId="{7C9F28EF-6E01-4D21-A1E4-179DD6E8CB55}" srcOrd="11" destOrd="0" presId="urn:microsoft.com/office/officeart/2008/layout/HexagonCluster"/>
    <dgm:cxn modelId="{8F7F7437-4728-4825-A9A7-AA02B2A307E4}" type="presParOf" srcId="{7C9F28EF-6E01-4D21-A1E4-179DD6E8CB55}" destId="{A9D529A3-7D63-4EE1-AC3A-1CB41C3DD7E4}" srcOrd="0" destOrd="0" presId="urn:microsoft.com/office/officeart/2008/layout/HexagonCluster"/>
    <dgm:cxn modelId="{D09B043D-F1C9-47B2-84EE-1427DFCFCF97}" type="presParOf" srcId="{23ACC3E7-6594-4B46-B5F0-058082312944}" destId="{D5F22D77-34C6-41AB-A8DD-0E4647BE0FDD}" srcOrd="12" destOrd="0" presId="urn:microsoft.com/office/officeart/2008/layout/HexagonCluster"/>
    <dgm:cxn modelId="{5A617603-4C8F-48C5-9B40-F220069FD951}" type="presParOf" srcId="{D5F22D77-34C6-41AB-A8DD-0E4647BE0FDD}" destId="{7FB87CE9-AAE4-4FD4-B04D-3807386147A0}" srcOrd="0" destOrd="0" presId="urn:microsoft.com/office/officeart/2008/layout/HexagonCluster"/>
    <dgm:cxn modelId="{2DBDFF3A-BEF2-49B1-8589-504300633EB0}" type="presParOf" srcId="{23ACC3E7-6594-4B46-B5F0-058082312944}" destId="{F1B26025-BFCA-49CC-904B-6B85355E62E5}" srcOrd="13" destOrd="0" presId="urn:microsoft.com/office/officeart/2008/layout/HexagonCluster"/>
    <dgm:cxn modelId="{B7524DE1-3390-4D2E-824B-9D285BD52B40}" type="presParOf" srcId="{F1B26025-BFCA-49CC-904B-6B85355E62E5}" destId="{3A9E7B20-6127-44DC-9007-1E9215835B02}" srcOrd="0" destOrd="0" presId="urn:microsoft.com/office/officeart/2008/layout/HexagonCluster"/>
    <dgm:cxn modelId="{050106C5-2521-4DE9-ABEC-6744A0A89682}" type="presParOf" srcId="{23ACC3E7-6594-4B46-B5F0-058082312944}" destId="{FA69F7EE-76D5-4E3A-85FA-F73C3CC815EB}" srcOrd="14" destOrd="0" presId="urn:microsoft.com/office/officeart/2008/layout/HexagonCluster"/>
    <dgm:cxn modelId="{2A821B0F-FCFC-47CA-8AA3-5656622860FF}" type="presParOf" srcId="{FA69F7EE-76D5-4E3A-85FA-F73C3CC815EB}" destId="{2652C196-4C6E-4385-9C1E-E515B66BE057}" srcOrd="0" destOrd="0" presId="urn:microsoft.com/office/officeart/2008/layout/HexagonCluster"/>
    <dgm:cxn modelId="{CDAE59CC-ABB0-42F8-9E91-3081101D2993}" type="presParOf" srcId="{23ACC3E7-6594-4B46-B5F0-058082312944}" destId="{C82637DA-7CE0-40F8-9B96-431760BBC12C}" srcOrd="15" destOrd="0" presId="urn:microsoft.com/office/officeart/2008/layout/HexagonCluster"/>
    <dgm:cxn modelId="{82640E2A-D1BA-4AE9-98F1-86C57D0DF041}" type="presParOf" srcId="{C82637DA-7CE0-40F8-9B96-431760BBC12C}" destId="{6A3B02DF-430F-42E0-A598-F860DBA7C1B3}" srcOrd="0" destOrd="0" presId="urn:microsoft.com/office/officeart/2008/layout/HexagonCluster"/>
    <dgm:cxn modelId="{B921A431-944F-43D8-A801-A4087CD60A97}" type="presParOf" srcId="{23ACC3E7-6594-4B46-B5F0-058082312944}" destId="{A84D1D26-8201-4636-A9C2-C9C03B3DFD0A}" srcOrd="16" destOrd="0" presId="urn:microsoft.com/office/officeart/2008/layout/HexagonCluster"/>
    <dgm:cxn modelId="{8DF910A2-A7AB-44BD-AE15-0586778FD535}" type="presParOf" srcId="{A84D1D26-8201-4636-A9C2-C9C03B3DFD0A}" destId="{012C7F6C-F3E3-49B7-AEEC-4FA444FE5CED}" srcOrd="0" destOrd="0" presId="urn:microsoft.com/office/officeart/2008/layout/HexagonCluster"/>
    <dgm:cxn modelId="{836BB2CF-80B4-491F-BBA9-1A17AC20712C}" type="presParOf" srcId="{23ACC3E7-6594-4B46-B5F0-058082312944}" destId="{EE3F300D-BBB6-44C8-8A0C-830ED5F52FDF}" srcOrd="17" destOrd="0" presId="urn:microsoft.com/office/officeart/2008/layout/HexagonCluster"/>
    <dgm:cxn modelId="{1621B168-D032-41F5-A96A-EEA6CB0F6518}" type="presParOf" srcId="{EE3F300D-BBB6-44C8-8A0C-830ED5F52FDF}" destId="{5FAA8DD5-DE5E-421D-B8DB-B376FD1757D2}" srcOrd="0" destOrd="0" presId="urn:microsoft.com/office/officeart/2008/layout/HexagonCluster"/>
    <dgm:cxn modelId="{4316E5B2-2C45-4A44-853E-CFF994055EF4}" type="presParOf" srcId="{23ACC3E7-6594-4B46-B5F0-058082312944}" destId="{7C90BA5E-F9D7-4A4E-8928-35B79EAC0897}" srcOrd="18" destOrd="0" presId="urn:microsoft.com/office/officeart/2008/layout/HexagonCluster"/>
    <dgm:cxn modelId="{61CD50DA-0217-4AAE-9E21-F3A6DDADC4EA}" type="presParOf" srcId="{7C90BA5E-F9D7-4A4E-8928-35B79EAC0897}" destId="{8297F38F-1909-4F6C-ACD6-017E29591978}" srcOrd="0" destOrd="0" presId="urn:microsoft.com/office/officeart/2008/layout/HexagonCluster"/>
    <dgm:cxn modelId="{128FB33F-4B5F-43D1-B4A8-79180C1514D9}" type="presParOf" srcId="{23ACC3E7-6594-4B46-B5F0-058082312944}" destId="{C0703297-D6DE-4C21-BA7E-2D91C21286B3}" srcOrd="19" destOrd="0" presId="urn:microsoft.com/office/officeart/2008/layout/HexagonCluster"/>
    <dgm:cxn modelId="{A21B324E-9AF7-4699-9F3F-3D29733E5F58}" type="presParOf" srcId="{C0703297-D6DE-4C21-BA7E-2D91C21286B3}" destId="{A01041F1-564A-4F7F-A56C-6ACBAB6D04FC}" srcOrd="0" destOrd="0" presId="urn:microsoft.com/office/officeart/2008/layout/HexagonCluster"/>
    <dgm:cxn modelId="{EFF10571-DBAE-4D7A-9142-0B27ABD13CF1}" type="presParOf" srcId="{23ACC3E7-6594-4B46-B5F0-058082312944}" destId="{E9DDC5AB-9BD9-4DB5-9662-2714D8FD1866}" srcOrd="20" destOrd="0" presId="urn:microsoft.com/office/officeart/2008/layout/HexagonCluster"/>
    <dgm:cxn modelId="{E1DD3D5C-241C-43C7-83A0-89ACE5FC0955}" type="presParOf" srcId="{E9DDC5AB-9BD9-4DB5-9662-2714D8FD1866}" destId="{D01ACF7C-1380-41B5-A468-A15C1F014B7F}" srcOrd="0" destOrd="0" presId="urn:microsoft.com/office/officeart/2008/layout/HexagonCluster"/>
    <dgm:cxn modelId="{91B9AB16-D3FB-4701-9CDD-1653C47F188A}" type="presParOf" srcId="{23ACC3E7-6594-4B46-B5F0-058082312944}" destId="{9A1C1365-AA2B-4FCD-8F98-FB7D48473D6C}" srcOrd="21" destOrd="0" presId="urn:microsoft.com/office/officeart/2008/layout/HexagonCluster"/>
    <dgm:cxn modelId="{274F68F9-31BF-484B-86EF-E6545B5403FA}" type="presParOf" srcId="{9A1C1365-AA2B-4FCD-8F98-FB7D48473D6C}" destId="{CE339194-EAC4-4164-B5B1-C0567F63A0A9}" srcOrd="0" destOrd="0" presId="urn:microsoft.com/office/officeart/2008/layout/HexagonCluster"/>
    <dgm:cxn modelId="{ACB77D57-9DC5-4A61-B1F2-FC99F107444B}" type="presParOf" srcId="{23ACC3E7-6594-4B46-B5F0-058082312944}" destId="{79877CB0-FD2E-4600-BD66-944A97653D5B}" srcOrd="22" destOrd="0" presId="urn:microsoft.com/office/officeart/2008/layout/HexagonCluster"/>
    <dgm:cxn modelId="{1CA7E3B8-A293-45AF-9090-DC1958A6C4F8}" type="presParOf" srcId="{79877CB0-FD2E-4600-BD66-944A97653D5B}" destId="{E9E04591-5102-4223-B41B-BED57E0B34CF}" srcOrd="0" destOrd="0" presId="urn:microsoft.com/office/officeart/2008/layout/HexagonCluster"/>
    <dgm:cxn modelId="{CBDCF976-2252-4231-BBD0-B91B36FC9F51}" type="presParOf" srcId="{23ACC3E7-6594-4B46-B5F0-058082312944}" destId="{25D9D061-9AF9-4770-84B5-C9663443CB88}" srcOrd="23" destOrd="0" presId="urn:microsoft.com/office/officeart/2008/layout/HexagonCluster"/>
    <dgm:cxn modelId="{F59558A7-BEEF-4887-B616-B7015D77AA36}" type="presParOf" srcId="{25D9D061-9AF9-4770-84B5-C9663443CB88}" destId="{6061EC18-26AE-4789-8C8D-8CA54A93424D}" srcOrd="0" destOrd="0" presId="urn:microsoft.com/office/officeart/2008/layout/HexagonCluster"/>
    <dgm:cxn modelId="{58E3CF71-E029-465A-A102-8BCC0BB78727}" type="presParOf" srcId="{23ACC3E7-6594-4B46-B5F0-058082312944}" destId="{81934E86-4787-4B5F-8B68-3E94EA69D235}" srcOrd="24" destOrd="0" presId="urn:microsoft.com/office/officeart/2008/layout/HexagonCluster"/>
    <dgm:cxn modelId="{70F123BD-F3E1-4A00-8263-F625EF90E09D}" type="presParOf" srcId="{81934E86-4787-4B5F-8B68-3E94EA69D235}" destId="{C258B2F5-F680-4565-8A20-2D1E1927B6CC}" srcOrd="0" destOrd="0" presId="urn:microsoft.com/office/officeart/2008/layout/HexagonCluster"/>
    <dgm:cxn modelId="{8BDCA4CA-FE08-4B5A-8544-5EF6CF7B8E55}" type="presParOf" srcId="{23ACC3E7-6594-4B46-B5F0-058082312944}" destId="{215F548B-9988-4EFA-9B7D-F8687103AE7C}" srcOrd="25" destOrd="0" presId="urn:microsoft.com/office/officeart/2008/layout/HexagonCluster"/>
    <dgm:cxn modelId="{5A720BE9-9DC2-490D-A825-20A9A3286CA1}" type="presParOf" srcId="{215F548B-9988-4EFA-9B7D-F8687103AE7C}" destId="{C0A606F0-5059-4641-9655-C4F0431B2C32}" srcOrd="0" destOrd="0" presId="urn:microsoft.com/office/officeart/2008/layout/HexagonCluster"/>
    <dgm:cxn modelId="{DD38BBB1-1590-42FF-984C-45738C24FDAE}" type="presParOf" srcId="{23ACC3E7-6594-4B46-B5F0-058082312944}" destId="{839FB8CE-075A-4665-9A4D-9F91CC1B2B20}" srcOrd="26" destOrd="0" presId="urn:microsoft.com/office/officeart/2008/layout/HexagonCluster"/>
    <dgm:cxn modelId="{D7456317-9806-4471-9D97-CDE48C4ED9B7}" type="presParOf" srcId="{839FB8CE-075A-4665-9A4D-9F91CC1B2B20}" destId="{601959BE-C72A-4DA7-A12C-C98F4C0F2405}" srcOrd="0" destOrd="0" presId="urn:microsoft.com/office/officeart/2008/layout/HexagonCluster"/>
    <dgm:cxn modelId="{57DDDDB8-22D0-4C85-8580-24A308A021B0}" type="presParOf" srcId="{23ACC3E7-6594-4B46-B5F0-058082312944}" destId="{AD6F96EC-874E-4A6B-8C21-B526C522B431}" srcOrd="27" destOrd="0" presId="urn:microsoft.com/office/officeart/2008/layout/HexagonCluster"/>
    <dgm:cxn modelId="{FDCAE7C7-5120-40A1-85E5-4C984F04EE9B}" type="presParOf" srcId="{AD6F96EC-874E-4A6B-8C21-B526C522B431}" destId="{40B5A769-1C61-4B1C-B88B-BA6430FBBCB2}" srcOrd="0" destOrd="0" presId="urn:microsoft.com/office/officeart/2008/layout/HexagonCluster"/>
    <dgm:cxn modelId="{2784441E-92D8-4253-AF02-C5FAAD0DC18B}" type="presParOf" srcId="{23ACC3E7-6594-4B46-B5F0-058082312944}" destId="{2AFEE2BF-B60F-478B-8C7F-44B49547F3C1}" srcOrd="28" destOrd="0" presId="urn:microsoft.com/office/officeart/2008/layout/HexagonCluster"/>
    <dgm:cxn modelId="{6DC2A598-6733-47FF-9B35-39640103141C}" type="presParOf" srcId="{2AFEE2BF-B60F-478B-8C7F-44B49547F3C1}" destId="{A86804E4-22B2-4E3B-9348-6377537548FE}" srcOrd="0" destOrd="0" presId="urn:microsoft.com/office/officeart/2008/layout/HexagonCluster"/>
    <dgm:cxn modelId="{96E13A27-F75C-4AB7-B607-669E3C1831DA}" type="presParOf" srcId="{23ACC3E7-6594-4B46-B5F0-058082312944}" destId="{21D5ED68-792F-4327-835E-83D97585B460}" srcOrd="29" destOrd="0" presId="urn:microsoft.com/office/officeart/2008/layout/HexagonCluster"/>
    <dgm:cxn modelId="{F4CB6F7A-34F4-4DA2-8B9D-E77A9B254BDA}" type="presParOf" srcId="{21D5ED68-792F-4327-835E-83D97585B460}" destId="{E93D9CC8-7D9D-4796-9FAB-083C2563D580}" srcOrd="0" destOrd="0" presId="urn:microsoft.com/office/officeart/2008/layout/HexagonCluster"/>
    <dgm:cxn modelId="{20B35DDD-DDD6-4AE3-8B32-A7EF93B24D97}" type="presParOf" srcId="{23ACC3E7-6594-4B46-B5F0-058082312944}" destId="{F9929FAA-86A7-4A69-A4E5-A3B4FD497548}" srcOrd="30" destOrd="0" presId="urn:microsoft.com/office/officeart/2008/layout/HexagonCluster"/>
    <dgm:cxn modelId="{FF4FB223-AFF0-442B-84FE-D65886E0A4A9}" type="presParOf" srcId="{F9929FAA-86A7-4A69-A4E5-A3B4FD497548}" destId="{414E8FEB-CED5-450A-94FE-5CEF11394175}" srcOrd="0" destOrd="0" presId="urn:microsoft.com/office/officeart/2008/layout/HexagonCluster"/>
    <dgm:cxn modelId="{CC4AE0F7-1253-48B0-AB64-BDD5CD95B562}" type="presParOf" srcId="{23ACC3E7-6594-4B46-B5F0-058082312944}" destId="{19FD949C-FE42-4AFF-BFE5-40D8A50EEE67}" srcOrd="31" destOrd="0" presId="urn:microsoft.com/office/officeart/2008/layout/HexagonCluster"/>
    <dgm:cxn modelId="{D9206382-6583-4E2D-BF8F-4B2DB4516BEB}" type="presParOf" srcId="{19FD949C-FE42-4AFF-BFE5-40D8A50EEE67}" destId="{A4B1A0AA-6C68-4D1D-ACB0-C62B2F1A5ED4}" srcOrd="0" destOrd="0" presId="urn:microsoft.com/office/officeart/2008/layout/Hexagon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2FE7BF5-2510-458E-898A-D9F24F8C66BA}" type="doc">
      <dgm:prSet loTypeId="urn:microsoft.com/office/officeart/2008/layout/HexagonCluster" loCatId="relationship" qsTypeId="urn:microsoft.com/office/officeart/2005/8/quickstyle/3d3" qsCatId="3D" csTypeId="urn:microsoft.com/office/officeart/2005/8/colors/colorful5" csCatId="colorful" phldr="1"/>
      <dgm:spPr/>
      <dgm:t>
        <a:bodyPr/>
        <a:lstStyle/>
        <a:p>
          <a:endParaRPr lang="es-CL"/>
        </a:p>
      </dgm:t>
    </dgm:pt>
    <dgm:pt modelId="{D3E4FAFB-1E5E-4CF5-AF45-F68CA34AFBC2}">
      <dgm:prSet phldrT="[Texto]"/>
      <dgm:spPr/>
      <dgm:t>
        <a:bodyPr/>
        <a:lstStyle/>
        <a:p>
          <a:r>
            <a:rPr lang="es-CL" dirty="0"/>
            <a:t>Puntos</a:t>
          </a:r>
          <a:r>
            <a:rPr lang="es-CL" baseline="0" dirty="0"/>
            <a:t> de prensa y cobertura </a:t>
          </a:r>
          <a:endParaRPr lang="es-CL" dirty="0"/>
        </a:p>
      </dgm:t>
    </dgm:pt>
    <dgm:pt modelId="{F48C57BD-64E6-43E9-84FE-6F2392F672DB}" type="parTrans" cxnId="{064ABD72-06BE-4217-8007-84A9F975F4A8}">
      <dgm:prSet/>
      <dgm:spPr/>
      <dgm:t>
        <a:bodyPr/>
        <a:lstStyle/>
        <a:p>
          <a:endParaRPr lang="es-CL"/>
        </a:p>
      </dgm:t>
    </dgm:pt>
    <dgm:pt modelId="{F6B8337C-AA2A-4721-879E-243955754B75}" type="sibTrans" cxnId="{064ABD72-06BE-4217-8007-84A9F975F4A8}">
      <dgm:prSet/>
      <dgm:spPr>
        <a:blipFill rotWithShape="1">
          <a:blip xmlns:r="http://schemas.openxmlformats.org/officeDocument/2006/relationships" r:embed="rId1"/>
          <a:stretch>
            <a:fillRect/>
          </a:stretch>
        </a:blipFill>
      </dgm:spPr>
      <dgm:t>
        <a:bodyPr/>
        <a:lstStyle/>
        <a:p>
          <a:endParaRPr lang="es-CL"/>
        </a:p>
      </dgm:t>
    </dgm:pt>
    <dgm:pt modelId="{700492AA-7839-4D4F-A229-29B0272C8579}">
      <dgm:prSet phldrT="[Texto]"/>
      <dgm:spPr/>
      <dgm:t>
        <a:bodyPr/>
        <a:lstStyle/>
        <a:p>
          <a:r>
            <a:rPr lang="es-CL" baseline="0" dirty="0"/>
            <a:t>Publicidad </a:t>
          </a:r>
        </a:p>
        <a:p>
          <a:r>
            <a:rPr lang="es-CL" baseline="0" dirty="0"/>
            <a:t>Televisiva y Radial </a:t>
          </a:r>
        </a:p>
      </dgm:t>
    </dgm:pt>
    <dgm:pt modelId="{D4059EF2-71EA-4639-87DC-D5C93EBADE94}" type="parTrans" cxnId="{C768A97F-B67A-462A-A533-3ECC711917BC}">
      <dgm:prSet/>
      <dgm:spPr/>
      <dgm:t>
        <a:bodyPr/>
        <a:lstStyle/>
        <a:p>
          <a:endParaRPr lang="es-CL"/>
        </a:p>
      </dgm:t>
    </dgm:pt>
    <dgm:pt modelId="{0281E648-492A-4C26-9666-8B9DAD597F26}" type="sibTrans" cxnId="{C768A97F-B67A-462A-A533-3ECC711917BC}">
      <dgm:prSet/>
      <dgm:spPr>
        <a:blipFill rotWithShape="1">
          <a:blip xmlns:r="http://schemas.openxmlformats.org/officeDocument/2006/relationships" r:embed="rId2"/>
          <a:stretch>
            <a:fillRect/>
          </a:stretch>
        </a:blipFill>
      </dgm:spPr>
      <dgm:t>
        <a:bodyPr/>
        <a:lstStyle/>
        <a:p>
          <a:endParaRPr lang="es-CL"/>
        </a:p>
      </dgm:t>
    </dgm:pt>
    <dgm:pt modelId="{2472F4C2-1F74-4CD7-8E33-78582B20687E}">
      <dgm:prSet phldrT="[Texto]"/>
      <dgm:spPr/>
      <dgm:t>
        <a:bodyPr/>
        <a:lstStyle/>
        <a:p>
          <a:r>
            <a:rPr lang="es-CL" dirty="0"/>
            <a:t>Folletería</a:t>
          </a:r>
        </a:p>
      </dgm:t>
    </dgm:pt>
    <dgm:pt modelId="{18523DEB-94CD-4B1A-BB80-15D20929783C}" type="parTrans" cxnId="{842B933E-9B89-4397-A6CF-A607465F54D3}">
      <dgm:prSet/>
      <dgm:spPr/>
      <dgm:t>
        <a:bodyPr/>
        <a:lstStyle/>
        <a:p>
          <a:endParaRPr lang="es-CL"/>
        </a:p>
      </dgm:t>
    </dgm:pt>
    <dgm:pt modelId="{C698958F-E6FB-4896-84B7-147B1FE37F34}" type="sibTrans" cxnId="{842B933E-9B89-4397-A6CF-A607465F54D3}">
      <dgm:prSet/>
      <dgm:spPr>
        <a:blipFill rotWithShape="1">
          <a:blip xmlns:r="http://schemas.openxmlformats.org/officeDocument/2006/relationships" r:embed="rId3"/>
          <a:stretch>
            <a:fillRect/>
          </a:stretch>
        </a:blipFill>
      </dgm:spPr>
      <dgm:t>
        <a:bodyPr/>
        <a:lstStyle/>
        <a:p>
          <a:endParaRPr lang="es-CL"/>
        </a:p>
      </dgm:t>
    </dgm:pt>
    <dgm:pt modelId="{E104274A-D843-4438-912A-C64F96F069C9}">
      <dgm:prSet phldrT="[Texto]"/>
      <dgm:spPr/>
      <dgm:t>
        <a:bodyPr/>
        <a:lstStyle/>
        <a:p>
          <a:r>
            <a:rPr lang="es-CL" dirty="0"/>
            <a:t>Salud Responde</a:t>
          </a:r>
        </a:p>
      </dgm:t>
    </dgm:pt>
    <dgm:pt modelId="{0B4EC188-997E-49FC-9952-38FB4F5A2BF5}" type="parTrans" cxnId="{5A03D417-9325-4942-AA1E-500C62D56CE7}">
      <dgm:prSet/>
      <dgm:spPr/>
      <dgm:t>
        <a:bodyPr/>
        <a:lstStyle/>
        <a:p>
          <a:endParaRPr lang="es-CL"/>
        </a:p>
      </dgm:t>
    </dgm:pt>
    <dgm:pt modelId="{A8B31FFF-3306-4FAF-958A-02B4E8C02950}" type="sibTrans" cxnId="{5A03D417-9325-4942-AA1E-500C62D56CE7}">
      <dgm:prSet/>
      <dgm:spPr>
        <a:blipFill>
          <a:blip xmlns:r="http://schemas.openxmlformats.org/officeDocument/2006/relationships" r:embed="rId4">
            <a:extLst>
              <a:ext uri="{28A0092B-C50C-407E-A947-70E740481C1C}">
                <a14:useLocalDpi xmlns:a14="http://schemas.microsoft.com/office/drawing/2010/main" val="0"/>
              </a:ext>
            </a:extLst>
          </a:blip>
          <a:srcRect/>
          <a:stretch>
            <a:fillRect l="-41000" r="-41000"/>
          </a:stretch>
        </a:blipFill>
      </dgm:spPr>
      <dgm:t>
        <a:bodyPr/>
        <a:lstStyle/>
        <a:p>
          <a:endParaRPr lang="es-CL"/>
        </a:p>
      </dgm:t>
    </dgm:pt>
    <dgm:pt modelId="{23ACC3E7-6594-4B46-B5F0-058082312944}" type="pres">
      <dgm:prSet presAssocID="{92FE7BF5-2510-458E-898A-D9F24F8C66BA}" presName="Name0" presStyleCnt="0">
        <dgm:presLayoutVars>
          <dgm:chMax val="21"/>
          <dgm:chPref val="21"/>
        </dgm:presLayoutVars>
      </dgm:prSet>
      <dgm:spPr/>
      <dgm:t>
        <a:bodyPr/>
        <a:lstStyle/>
        <a:p>
          <a:endParaRPr lang="es-CL"/>
        </a:p>
      </dgm:t>
    </dgm:pt>
    <dgm:pt modelId="{53C31C2C-C24F-4ECE-A699-9F3C196133CF}" type="pres">
      <dgm:prSet presAssocID="{D3E4FAFB-1E5E-4CF5-AF45-F68CA34AFBC2}" presName="text1" presStyleCnt="0"/>
      <dgm:spPr/>
    </dgm:pt>
    <dgm:pt modelId="{8469F3EF-046E-433B-AAA4-0EBF5223DB10}" type="pres">
      <dgm:prSet presAssocID="{D3E4FAFB-1E5E-4CF5-AF45-F68CA34AFBC2}" presName="textRepeatNode" presStyleLbl="alignNode1" presStyleIdx="0" presStyleCnt="4">
        <dgm:presLayoutVars>
          <dgm:chMax val="0"/>
          <dgm:chPref val="0"/>
          <dgm:bulletEnabled val="1"/>
        </dgm:presLayoutVars>
      </dgm:prSet>
      <dgm:spPr/>
      <dgm:t>
        <a:bodyPr/>
        <a:lstStyle/>
        <a:p>
          <a:endParaRPr lang="es-CL"/>
        </a:p>
      </dgm:t>
    </dgm:pt>
    <dgm:pt modelId="{A261ECDF-C7CA-4212-B339-B6C5D1875BE5}" type="pres">
      <dgm:prSet presAssocID="{D3E4FAFB-1E5E-4CF5-AF45-F68CA34AFBC2}" presName="textaccent1" presStyleCnt="0"/>
      <dgm:spPr/>
    </dgm:pt>
    <dgm:pt modelId="{F2ED6F0D-DBDB-4967-AE5D-72A6E1ED38D3}" type="pres">
      <dgm:prSet presAssocID="{D3E4FAFB-1E5E-4CF5-AF45-F68CA34AFBC2}" presName="accentRepeatNode" presStyleLbl="solidAlignAcc1" presStyleIdx="0" presStyleCnt="8"/>
      <dgm:spPr/>
    </dgm:pt>
    <dgm:pt modelId="{8EA77716-BA0D-4CF2-8FEE-F4216AB0C3DF}" type="pres">
      <dgm:prSet presAssocID="{F6B8337C-AA2A-4721-879E-243955754B75}" presName="image1" presStyleCnt="0"/>
      <dgm:spPr/>
    </dgm:pt>
    <dgm:pt modelId="{D22B91ED-E03D-4E42-B6B8-1C97DD075972}" type="pres">
      <dgm:prSet presAssocID="{F6B8337C-AA2A-4721-879E-243955754B75}" presName="imageRepeatNode" presStyleLbl="alignAcc1" presStyleIdx="0" presStyleCnt="4"/>
      <dgm:spPr/>
      <dgm:t>
        <a:bodyPr/>
        <a:lstStyle/>
        <a:p>
          <a:endParaRPr lang="es-CL"/>
        </a:p>
      </dgm:t>
    </dgm:pt>
    <dgm:pt modelId="{C46DF2B5-E408-40CB-B8AE-695E0DBEE392}" type="pres">
      <dgm:prSet presAssocID="{F6B8337C-AA2A-4721-879E-243955754B75}" presName="imageaccent1" presStyleCnt="0"/>
      <dgm:spPr/>
    </dgm:pt>
    <dgm:pt modelId="{D3EA6D1B-EDF2-45F6-B54A-BC8E1CFED038}" type="pres">
      <dgm:prSet presAssocID="{F6B8337C-AA2A-4721-879E-243955754B75}" presName="accentRepeatNode" presStyleLbl="solidAlignAcc1" presStyleIdx="1" presStyleCnt="8"/>
      <dgm:spPr/>
    </dgm:pt>
    <dgm:pt modelId="{9EF50634-87EB-42B3-AEB3-A3009B68417B}" type="pres">
      <dgm:prSet presAssocID="{700492AA-7839-4D4F-A229-29B0272C8579}" presName="text2" presStyleCnt="0"/>
      <dgm:spPr/>
    </dgm:pt>
    <dgm:pt modelId="{22F54F79-EC59-4D4C-A060-DCB64EB15CF1}" type="pres">
      <dgm:prSet presAssocID="{700492AA-7839-4D4F-A229-29B0272C8579}" presName="textRepeatNode" presStyleLbl="alignNode1" presStyleIdx="1" presStyleCnt="4">
        <dgm:presLayoutVars>
          <dgm:chMax val="0"/>
          <dgm:chPref val="0"/>
          <dgm:bulletEnabled val="1"/>
        </dgm:presLayoutVars>
      </dgm:prSet>
      <dgm:spPr/>
      <dgm:t>
        <a:bodyPr/>
        <a:lstStyle/>
        <a:p>
          <a:endParaRPr lang="es-CL"/>
        </a:p>
      </dgm:t>
    </dgm:pt>
    <dgm:pt modelId="{3B2127A6-4762-438C-A17D-A8146B63F029}" type="pres">
      <dgm:prSet presAssocID="{700492AA-7839-4D4F-A229-29B0272C8579}" presName="textaccent2" presStyleCnt="0"/>
      <dgm:spPr/>
    </dgm:pt>
    <dgm:pt modelId="{71B49B8E-89AA-459F-843E-0F0BD81220AA}" type="pres">
      <dgm:prSet presAssocID="{700492AA-7839-4D4F-A229-29B0272C8579}" presName="accentRepeatNode" presStyleLbl="solidAlignAcc1" presStyleIdx="2" presStyleCnt="8"/>
      <dgm:spPr/>
    </dgm:pt>
    <dgm:pt modelId="{8037156A-9B3B-469E-9AD0-A5FB997E284A}" type="pres">
      <dgm:prSet presAssocID="{0281E648-492A-4C26-9666-8B9DAD597F26}" presName="image2" presStyleCnt="0"/>
      <dgm:spPr/>
    </dgm:pt>
    <dgm:pt modelId="{531F8B32-7B2C-4FFD-A1B3-B57261770778}" type="pres">
      <dgm:prSet presAssocID="{0281E648-492A-4C26-9666-8B9DAD597F26}" presName="imageRepeatNode" presStyleLbl="alignAcc1" presStyleIdx="1" presStyleCnt="4"/>
      <dgm:spPr/>
      <dgm:t>
        <a:bodyPr/>
        <a:lstStyle/>
        <a:p>
          <a:endParaRPr lang="es-CL"/>
        </a:p>
      </dgm:t>
    </dgm:pt>
    <dgm:pt modelId="{84351B70-B22D-4736-9085-6959F31608B0}" type="pres">
      <dgm:prSet presAssocID="{0281E648-492A-4C26-9666-8B9DAD597F26}" presName="imageaccent2" presStyleCnt="0"/>
      <dgm:spPr/>
    </dgm:pt>
    <dgm:pt modelId="{A9D529A3-7D63-4EE1-AC3A-1CB41C3DD7E4}" type="pres">
      <dgm:prSet presAssocID="{0281E648-492A-4C26-9666-8B9DAD597F26}" presName="accentRepeatNode" presStyleLbl="solidAlignAcc1" presStyleIdx="3" presStyleCnt="8"/>
      <dgm:spPr/>
    </dgm:pt>
    <dgm:pt modelId="{723D3167-7C85-4782-87F8-E6C08D3B66A5}" type="pres">
      <dgm:prSet presAssocID="{2472F4C2-1F74-4CD7-8E33-78582B20687E}" presName="text3" presStyleCnt="0"/>
      <dgm:spPr/>
    </dgm:pt>
    <dgm:pt modelId="{7FB87CE9-AAE4-4FD4-B04D-3807386147A0}" type="pres">
      <dgm:prSet presAssocID="{2472F4C2-1F74-4CD7-8E33-78582B20687E}" presName="textRepeatNode" presStyleLbl="alignNode1" presStyleIdx="2" presStyleCnt="4">
        <dgm:presLayoutVars>
          <dgm:chMax val="0"/>
          <dgm:chPref val="0"/>
          <dgm:bulletEnabled val="1"/>
        </dgm:presLayoutVars>
      </dgm:prSet>
      <dgm:spPr/>
      <dgm:t>
        <a:bodyPr/>
        <a:lstStyle/>
        <a:p>
          <a:endParaRPr lang="es-CL"/>
        </a:p>
      </dgm:t>
    </dgm:pt>
    <dgm:pt modelId="{181E94EA-454C-4CA9-8663-254A9B57B3D2}" type="pres">
      <dgm:prSet presAssocID="{2472F4C2-1F74-4CD7-8E33-78582B20687E}" presName="textaccent3" presStyleCnt="0"/>
      <dgm:spPr/>
    </dgm:pt>
    <dgm:pt modelId="{3A9E7B20-6127-44DC-9007-1E9215835B02}" type="pres">
      <dgm:prSet presAssocID="{2472F4C2-1F74-4CD7-8E33-78582B20687E}" presName="accentRepeatNode" presStyleLbl="solidAlignAcc1" presStyleIdx="4" presStyleCnt="8"/>
      <dgm:spPr/>
    </dgm:pt>
    <dgm:pt modelId="{425C9695-BE24-4426-AC0D-796EAE46D6CB}" type="pres">
      <dgm:prSet presAssocID="{C698958F-E6FB-4896-84B7-147B1FE37F34}" presName="image3" presStyleCnt="0"/>
      <dgm:spPr/>
    </dgm:pt>
    <dgm:pt modelId="{2652C196-4C6E-4385-9C1E-E515B66BE057}" type="pres">
      <dgm:prSet presAssocID="{C698958F-E6FB-4896-84B7-147B1FE37F34}" presName="imageRepeatNode" presStyleLbl="alignAcc1" presStyleIdx="2" presStyleCnt="4"/>
      <dgm:spPr/>
      <dgm:t>
        <a:bodyPr/>
        <a:lstStyle/>
        <a:p>
          <a:endParaRPr lang="es-CL"/>
        </a:p>
      </dgm:t>
    </dgm:pt>
    <dgm:pt modelId="{6A56E4C0-8528-47C7-8AFC-87708B6904A7}" type="pres">
      <dgm:prSet presAssocID="{C698958F-E6FB-4896-84B7-147B1FE37F34}" presName="imageaccent3" presStyleCnt="0"/>
      <dgm:spPr/>
    </dgm:pt>
    <dgm:pt modelId="{6A3B02DF-430F-42E0-A598-F860DBA7C1B3}" type="pres">
      <dgm:prSet presAssocID="{C698958F-E6FB-4896-84B7-147B1FE37F34}" presName="accentRepeatNode" presStyleLbl="solidAlignAcc1" presStyleIdx="5" presStyleCnt="8"/>
      <dgm:spPr/>
    </dgm:pt>
    <dgm:pt modelId="{9E297C3C-8480-40ED-92B6-FB0CBF785908}" type="pres">
      <dgm:prSet presAssocID="{E104274A-D843-4438-912A-C64F96F069C9}" presName="text4" presStyleCnt="0"/>
      <dgm:spPr/>
    </dgm:pt>
    <dgm:pt modelId="{0D8381D3-5739-4543-95DF-06FB0D982060}" type="pres">
      <dgm:prSet presAssocID="{E104274A-D843-4438-912A-C64F96F069C9}" presName="textRepeatNode" presStyleLbl="alignNode1" presStyleIdx="3" presStyleCnt="4">
        <dgm:presLayoutVars>
          <dgm:chMax val="0"/>
          <dgm:chPref val="0"/>
          <dgm:bulletEnabled val="1"/>
        </dgm:presLayoutVars>
      </dgm:prSet>
      <dgm:spPr/>
      <dgm:t>
        <a:bodyPr/>
        <a:lstStyle/>
        <a:p>
          <a:endParaRPr lang="es-CL"/>
        </a:p>
      </dgm:t>
    </dgm:pt>
    <dgm:pt modelId="{D3EBBF4E-8EBD-4A4C-A265-BB8F5DB48AAE}" type="pres">
      <dgm:prSet presAssocID="{E104274A-D843-4438-912A-C64F96F069C9}" presName="textaccent4" presStyleCnt="0"/>
      <dgm:spPr/>
    </dgm:pt>
    <dgm:pt modelId="{D40B1D05-605F-4469-B23C-A6A1CEA75687}" type="pres">
      <dgm:prSet presAssocID="{E104274A-D843-4438-912A-C64F96F069C9}" presName="accentRepeatNode" presStyleLbl="solidAlignAcc1" presStyleIdx="6" presStyleCnt="8"/>
      <dgm:spPr/>
    </dgm:pt>
    <dgm:pt modelId="{42B4BCFB-C08E-471E-8010-DFDF2C3BAB33}" type="pres">
      <dgm:prSet presAssocID="{A8B31FFF-3306-4FAF-958A-02B4E8C02950}" presName="image4" presStyleCnt="0"/>
      <dgm:spPr/>
    </dgm:pt>
    <dgm:pt modelId="{8F545072-E208-40A9-BD88-406A943E116D}" type="pres">
      <dgm:prSet presAssocID="{A8B31FFF-3306-4FAF-958A-02B4E8C02950}" presName="imageRepeatNode" presStyleLbl="alignAcc1" presStyleIdx="3" presStyleCnt="4"/>
      <dgm:spPr/>
      <dgm:t>
        <a:bodyPr/>
        <a:lstStyle/>
        <a:p>
          <a:endParaRPr lang="es-CL"/>
        </a:p>
      </dgm:t>
    </dgm:pt>
    <dgm:pt modelId="{14C329E9-42CF-4FB3-8853-3EA4F7A01513}" type="pres">
      <dgm:prSet presAssocID="{A8B31FFF-3306-4FAF-958A-02B4E8C02950}" presName="imageaccent4" presStyleCnt="0"/>
      <dgm:spPr/>
    </dgm:pt>
    <dgm:pt modelId="{2DF55D59-CBF7-4BF6-8C59-D6E1B4580389}" type="pres">
      <dgm:prSet presAssocID="{A8B31FFF-3306-4FAF-958A-02B4E8C02950}" presName="accentRepeatNode" presStyleLbl="solidAlignAcc1" presStyleIdx="7" presStyleCnt="8"/>
      <dgm:spPr/>
    </dgm:pt>
  </dgm:ptLst>
  <dgm:cxnLst>
    <dgm:cxn modelId="{C82E3AB7-A4B4-4E75-8E5A-DBA6F6A6E7EB}" type="presOf" srcId="{F6B8337C-AA2A-4721-879E-243955754B75}" destId="{D22B91ED-E03D-4E42-B6B8-1C97DD075972}" srcOrd="0" destOrd="0" presId="urn:microsoft.com/office/officeart/2008/layout/HexagonCluster"/>
    <dgm:cxn modelId="{96736218-BD97-45FD-82E2-0C4615CCF447}" type="presOf" srcId="{A8B31FFF-3306-4FAF-958A-02B4E8C02950}" destId="{8F545072-E208-40A9-BD88-406A943E116D}" srcOrd="0" destOrd="0" presId="urn:microsoft.com/office/officeart/2008/layout/HexagonCluster"/>
    <dgm:cxn modelId="{064ABD72-06BE-4217-8007-84A9F975F4A8}" srcId="{92FE7BF5-2510-458E-898A-D9F24F8C66BA}" destId="{D3E4FAFB-1E5E-4CF5-AF45-F68CA34AFBC2}" srcOrd="0" destOrd="0" parTransId="{F48C57BD-64E6-43E9-84FE-6F2392F672DB}" sibTransId="{F6B8337C-AA2A-4721-879E-243955754B75}"/>
    <dgm:cxn modelId="{C768A97F-B67A-462A-A533-3ECC711917BC}" srcId="{92FE7BF5-2510-458E-898A-D9F24F8C66BA}" destId="{700492AA-7839-4D4F-A229-29B0272C8579}" srcOrd="1" destOrd="0" parTransId="{D4059EF2-71EA-4639-87DC-D5C93EBADE94}" sibTransId="{0281E648-492A-4C26-9666-8B9DAD597F26}"/>
    <dgm:cxn modelId="{AF93E2D9-4985-4E01-9550-8F11BE866EBF}" type="presOf" srcId="{92FE7BF5-2510-458E-898A-D9F24F8C66BA}" destId="{23ACC3E7-6594-4B46-B5F0-058082312944}" srcOrd="0" destOrd="0" presId="urn:microsoft.com/office/officeart/2008/layout/HexagonCluster"/>
    <dgm:cxn modelId="{5A03D417-9325-4942-AA1E-500C62D56CE7}" srcId="{92FE7BF5-2510-458E-898A-D9F24F8C66BA}" destId="{E104274A-D843-4438-912A-C64F96F069C9}" srcOrd="3" destOrd="0" parTransId="{0B4EC188-997E-49FC-9952-38FB4F5A2BF5}" sibTransId="{A8B31FFF-3306-4FAF-958A-02B4E8C02950}"/>
    <dgm:cxn modelId="{C58CB7CA-56FC-4E41-BAF6-58841D09BD80}" type="presOf" srcId="{D3E4FAFB-1E5E-4CF5-AF45-F68CA34AFBC2}" destId="{8469F3EF-046E-433B-AAA4-0EBF5223DB10}" srcOrd="0" destOrd="0" presId="urn:microsoft.com/office/officeart/2008/layout/HexagonCluster"/>
    <dgm:cxn modelId="{842B933E-9B89-4397-A6CF-A607465F54D3}" srcId="{92FE7BF5-2510-458E-898A-D9F24F8C66BA}" destId="{2472F4C2-1F74-4CD7-8E33-78582B20687E}" srcOrd="2" destOrd="0" parTransId="{18523DEB-94CD-4B1A-BB80-15D20929783C}" sibTransId="{C698958F-E6FB-4896-84B7-147B1FE37F34}"/>
    <dgm:cxn modelId="{063439D0-E3F6-4A07-9A9E-96781DBDF4F7}" type="presOf" srcId="{E104274A-D843-4438-912A-C64F96F069C9}" destId="{0D8381D3-5739-4543-95DF-06FB0D982060}" srcOrd="0" destOrd="0" presId="urn:microsoft.com/office/officeart/2008/layout/HexagonCluster"/>
    <dgm:cxn modelId="{991D0F16-2850-4E3F-A4C3-15E444A973CC}" type="presOf" srcId="{2472F4C2-1F74-4CD7-8E33-78582B20687E}" destId="{7FB87CE9-AAE4-4FD4-B04D-3807386147A0}" srcOrd="0" destOrd="0" presId="urn:microsoft.com/office/officeart/2008/layout/HexagonCluster"/>
    <dgm:cxn modelId="{FF87E778-7308-4DFA-BC5F-4E4EEBCDBCF2}" type="presOf" srcId="{0281E648-492A-4C26-9666-8B9DAD597F26}" destId="{531F8B32-7B2C-4FFD-A1B3-B57261770778}" srcOrd="0" destOrd="0" presId="urn:microsoft.com/office/officeart/2008/layout/HexagonCluster"/>
    <dgm:cxn modelId="{7082C709-856B-4B9B-8BEE-BAA1FE94E1D4}" type="presOf" srcId="{700492AA-7839-4D4F-A229-29B0272C8579}" destId="{22F54F79-EC59-4D4C-A060-DCB64EB15CF1}" srcOrd="0" destOrd="0" presId="urn:microsoft.com/office/officeart/2008/layout/HexagonCluster"/>
    <dgm:cxn modelId="{F18413CE-F3BA-4510-8DC4-0B7BC744623C}" type="presOf" srcId="{C698958F-E6FB-4896-84B7-147B1FE37F34}" destId="{2652C196-4C6E-4385-9C1E-E515B66BE057}" srcOrd="0" destOrd="0" presId="urn:microsoft.com/office/officeart/2008/layout/HexagonCluster"/>
    <dgm:cxn modelId="{6F8CA48C-2F26-4D76-BF59-AB60072EC521}" type="presParOf" srcId="{23ACC3E7-6594-4B46-B5F0-058082312944}" destId="{53C31C2C-C24F-4ECE-A699-9F3C196133CF}" srcOrd="0" destOrd="0" presId="urn:microsoft.com/office/officeart/2008/layout/HexagonCluster"/>
    <dgm:cxn modelId="{49B79D5E-CB5A-4440-842D-8968ABBDC9C2}" type="presParOf" srcId="{53C31C2C-C24F-4ECE-A699-9F3C196133CF}" destId="{8469F3EF-046E-433B-AAA4-0EBF5223DB10}" srcOrd="0" destOrd="0" presId="urn:microsoft.com/office/officeart/2008/layout/HexagonCluster"/>
    <dgm:cxn modelId="{F0322BCE-1EB6-417B-A6F7-FFBD2ED0B0C5}" type="presParOf" srcId="{23ACC3E7-6594-4B46-B5F0-058082312944}" destId="{A261ECDF-C7CA-4212-B339-B6C5D1875BE5}" srcOrd="1" destOrd="0" presId="urn:microsoft.com/office/officeart/2008/layout/HexagonCluster"/>
    <dgm:cxn modelId="{671B7137-50DF-43C1-A678-0974AF68D16C}" type="presParOf" srcId="{A261ECDF-C7CA-4212-B339-B6C5D1875BE5}" destId="{F2ED6F0D-DBDB-4967-AE5D-72A6E1ED38D3}" srcOrd="0" destOrd="0" presId="urn:microsoft.com/office/officeart/2008/layout/HexagonCluster"/>
    <dgm:cxn modelId="{6183CB0C-965D-4494-A8DC-EC0B839C46A8}" type="presParOf" srcId="{23ACC3E7-6594-4B46-B5F0-058082312944}" destId="{8EA77716-BA0D-4CF2-8FEE-F4216AB0C3DF}" srcOrd="2" destOrd="0" presId="urn:microsoft.com/office/officeart/2008/layout/HexagonCluster"/>
    <dgm:cxn modelId="{BEB72495-4D50-4C2D-B01E-B0F62631896A}" type="presParOf" srcId="{8EA77716-BA0D-4CF2-8FEE-F4216AB0C3DF}" destId="{D22B91ED-E03D-4E42-B6B8-1C97DD075972}" srcOrd="0" destOrd="0" presId="urn:microsoft.com/office/officeart/2008/layout/HexagonCluster"/>
    <dgm:cxn modelId="{CBB56BFD-39E0-42CE-B2AB-C17FEAA67186}" type="presParOf" srcId="{23ACC3E7-6594-4B46-B5F0-058082312944}" destId="{C46DF2B5-E408-40CB-B8AE-695E0DBEE392}" srcOrd="3" destOrd="0" presId="urn:microsoft.com/office/officeart/2008/layout/HexagonCluster"/>
    <dgm:cxn modelId="{8B3D003E-5D41-4B1B-A97D-181424D36907}" type="presParOf" srcId="{C46DF2B5-E408-40CB-B8AE-695E0DBEE392}" destId="{D3EA6D1B-EDF2-45F6-B54A-BC8E1CFED038}" srcOrd="0" destOrd="0" presId="urn:microsoft.com/office/officeart/2008/layout/HexagonCluster"/>
    <dgm:cxn modelId="{728DF0E9-BF8A-46CC-81B6-FE6EBA8E9DE2}" type="presParOf" srcId="{23ACC3E7-6594-4B46-B5F0-058082312944}" destId="{9EF50634-87EB-42B3-AEB3-A3009B68417B}" srcOrd="4" destOrd="0" presId="urn:microsoft.com/office/officeart/2008/layout/HexagonCluster"/>
    <dgm:cxn modelId="{C434BBB3-904F-4400-B86F-6DE9C1054873}" type="presParOf" srcId="{9EF50634-87EB-42B3-AEB3-A3009B68417B}" destId="{22F54F79-EC59-4D4C-A060-DCB64EB15CF1}" srcOrd="0" destOrd="0" presId="urn:microsoft.com/office/officeart/2008/layout/HexagonCluster"/>
    <dgm:cxn modelId="{9D29444D-4A08-4C54-8A24-74AF52F2ACD8}" type="presParOf" srcId="{23ACC3E7-6594-4B46-B5F0-058082312944}" destId="{3B2127A6-4762-438C-A17D-A8146B63F029}" srcOrd="5" destOrd="0" presId="urn:microsoft.com/office/officeart/2008/layout/HexagonCluster"/>
    <dgm:cxn modelId="{C31CF89A-B625-4891-AD21-10065C4A1FC9}" type="presParOf" srcId="{3B2127A6-4762-438C-A17D-A8146B63F029}" destId="{71B49B8E-89AA-459F-843E-0F0BD81220AA}" srcOrd="0" destOrd="0" presId="urn:microsoft.com/office/officeart/2008/layout/HexagonCluster"/>
    <dgm:cxn modelId="{ED59D79E-9624-430E-A71F-62F00F693D70}" type="presParOf" srcId="{23ACC3E7-6594-4B46-B5F0-058082312944}" destId="{8037156A-9B3B-469E-9AD0-A5FB997E284A}" srcOrd="6" destOrd="0" presId="urn:microsoft.com/office/officeart/2008/layout/HexagonCluster"/>
    <dgm:cxn modelId="{23646144-1971-42D8-A82C-4D3ACA25B688}" type="presParOf" srcId="{8037156A-9B3B-469E-9AD0-A5FB997E284A}" destId="{531F8B32-7B2C-4FFD-A1B3-B57261770778}" srcOrd="0" destOrd="0" presId="urn:microsoft.com/office/officeart/2008/layout/HexagonCluster"/>
    <dgm:cxn modelId="{F2ABBD3C-5493-40B5-8F41-3FB4B9B2013A}" type="presParOf" srcId="{23ACC3E7-6594-4B46-B5F0-058082312944}" destId="{84351B70-B22D-4736-9085-6959F31608B0}" srcOrd="7" destOrd="0" presId="urn:microsoft.com/office/officeart/2008/layout/HexagonCluster"/>
    <dgm:cxn modelId="{B2143F60-D7B8-4B65-BAF7-4A76D29C6615}" type="presParOf" srcId="{84351B70-B22D-4736-9085-6959F31608B0}" destId="{A9D529A3-7D63-4EE1-AC3A-1CB41C3DD7E4}" srcOrd="0" destOrd="0" presId="urn:microsoft.com/office/officeart/2008/layout/HexagonCluster"/>
    <dgm:cxn modelId="{DCB43B5E-24F3-4ADC-88C4-B19F1B9C0866}" type="presParOf" srcId="{23ACC3E7-6594-4B46-B5F0-058082312944}" destId="{723D3167-7C85-4782-87F8-E6C08D3B66A5}" srcOrd="8" destOrd="0" presId="urn:microsoft.com/office/officeart/2008/layout/HexagonCluster"/>
    <dgm:cxn modelId="{64275E42-5C6D-476E-81A9-E64FCD28B0C1}" type="presParOf" srcId="{723D3167-7C85-4782-87F8-E6C08D3B66A5}" destId="{7FB87CE9-AAE4-4FD4-B04D-3807386147A0}" srcOrd="0" destOrd="0" presId="urn:microsoft.com/office/officeart/2008/layout/HexagonCluster"/>
    <dgm:cxn modelId="{7E169097-1DA4-481B-BEBD-5AB45E2E4A63}" type="presParOf" srcId="{23ACC3E7-6594-4B46-B5F0-058082312944}" destId="{181E94EA-454C-4CA9-8663-254A9B57B3D2}" srcOrd="9" destOrd="0" presId="urn:microsoft.com/office/officeart/2008/layout/HexagonCluster"/>
    <dgm:cxn modelId="{D3EC7ED4-5145-4692-9614-8D1636D5D157}" type="presParOf" srcId="{181E94EA-454C-4CA9-8663-254A9B57B3D2}" destId="{3A9E7B20-6127-44DC-9007-1E9215835B02}" srcOrd="0" destOrd="0" presId="urn:microsoft.com/office/officeart/2008/layout/HexagonCluster"/>
    <dgm:cxn modelId="{1F1F6B46-6691-4692-99DC-2E020296E6E1}" type="presParOf" srcId="{23ACC3E7-6594-4B46-B5F0-058082312944}" destId="{425C9695-BE24-4426-AC0D-796EAE46D6CB}" srcOrd="10" destOrd="0" presId="urn:microsoft.com/office/officeart/2008/layout/HexagonCluster"/>
    <dgm:cxn modelId="{8F7CD6FD-D9F7-4E8B-B621-BEB46A5CEDBB}" type="presParOf" srcId="{425C9695-BE24-4426-AC0D-796EAE46D6CB}" destId="{2652C196-4C6E-4385-9C1E-E515B66BE057}" srcOrd="0" destOrd="0" presId="urn:microsoft.com/office/officeart/2008/layout/HexagonCluster"/>
    <dgm:cxn modelId="{9A1D08E2-B280-446A-BA63-3CDCA3A18BE5}" type="presParOf" srcId="{23ACC3E7-6594-4B46-B5F0-058082312944}" destId="{6A56E4C0-8528-47C7-8AFC-87708B6904A7}" srcOrd="11" destOrd="0" presId="urn:microsoft.com/office/officeart/2008/layout/HexagonCluster"/>
    <dgm:cxn modelId="{8F16EEBD-698A-4539-9DB3-248F799C68CF}" type="presParOf" srcId="{6A56E4C0-8528-47C7-8AFC-87708B6904A7}" destId="{6A3B02DF-430F-42E0-A598-F860DBA7C1B3}" srcOrd="0" destOrd="0" presId="urn:microsoft.com/office/officeart/2008/layout/HexagonCluster"/>
    <dgm:cxn modelId="{38F3EF62-280F-44D5-8D03-23D33D80859E}" type="presParOf" srcId="{23ACC3E7-6594-4B46-B5F0-058082312944}" destId="{9E297C3C-8480-40ED-92B6-FB0CBF785908}" srcOrd="12" destOrd="0" presId="urn:microsoft.com/office/officeart/2008/layout/HexagonCluster"/>
    <dgm:cxn modelId="{4407F222-53EF-47D1-BB3C-653E71D2595A}" type="presParOf" srcId="{9E297C3C-8480-40ED-92B6-FB0CBF785908}" destId="{0D8381D3-5739-4543-95DF-06FB0D982060}" srcOrd="0" destOrd="0" presId="urn:microsoft.com/office/officeart/2008/layout/HexagonCluster"/>
    <dgm:cxn modelId="{F5FB7218-305B-4B59-B019-09CC719DCD95}" type="presParOf" srcId="{23ACC3E7-6594-4B46-B5F0-058082312944}" destId="{D3EBBF4E-8EBD-4A4C-A265-BB8F5DB48AAE}" srcOrd="13" destOrd="0" presId="urn:microsoft.com/office/officeart/2008/layout/HexagonCluster"/>
    <dgm:cxn modelId="{C9503FC4-297A-4AE1-A29D-27ECCEAFD5D7}" type="presParOf" srcId="{D3EBBF4E-8EBD-4A4C-A265-BB8F5DB48AAE}" destId="{D40B1D05-605F-4469-B23C-A6A1CEA75687}" srcOrd="0" destOrd="0" presId="urn:microsoft.com/office/officeart/2008/layout/HexagonCluster"/>
    <dgm:cxn modelId="{3F7EC1D5-196B-4BAF-8322-AB956C30C7AE}" type="presParOf" srcId="{23ACC3E7-6594-4B46-B5F0-058082312944}" destId="{42B4BCFB-C08E-471E-8010-DFDF2C3BAB33}" srcOrd="14" destOrd="0" presId="urn:microsoft.com/office/officeart/2008/layout/HexagonCluster"/>
    <dgm:cxn modelId="{DBE8B6F0-E705-4CD9-BD42-0E3C0DF3C247}" type="presParOf" srcId="{42B4BCFB-C08E-471E-8010-DFDF2C3BAB33}" destId="{8F545072-E208-40A9-BD88-406A943E116D}" srcOrd="0" destOrd="0" presId="urn:microsoft.com/office/officeart/2008/layout/HexagonCluster"/>
    <dgm:cxn modelId="{A1ECB3AF-82F7-49B4-B2F8-EFAD65AFE3B2}" type="presParOf" srcId="{23ACC3E7-6594-4B46-B5F0-058082312944}" destId="{14C329E9-42CF-4FB3-8853-3EA4F7A01513}" srcOrd="15" destOrd="0" presId="urn:microsoft.com/office/officeart/2008/layout/HexagonCluster"/>
    <dgm:cxn modelId="{79447339-A4AC-4790-94B4-5BB1BB3D7808}" type="presParOf" srcId="{14C329E9-42CF-4FB3-8853-3EA4F7A01513}" destId="{2DF55D59-CBF7-4BF6-8C59-D6E1B4580389}" srcOrd="0" destOrd="0" presId="urn:microsoft.com/office/officeart/2008/layout/Hexagon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69F3EF-046E-433B-AAA4-0EBF5223DB10}">
      <dsp:nvSpPr>
        <dsp:cNvPr id="0" name=""/>
        <dsp:cNvSpPr/>
      </dsp:nvSpPr>
      <dsp:spPr>
        <a:xfrm>
          <a:off x="3591188" y="3492673"/>
          <a:ext cx="2467104" cy="2127074"/>
        </a:xfrm>
        <a:prstGeom prst="hexagon">
          <a:avLst>
            <a:gd name="adj" fmla="val 25000"/>
            <a:gd name="vf" fmla="val 115470"/>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26670" rIns="0" bIns="26670" numCol="1" spcCol="1270" anchor="ctr" anchorCtr="0">
          <a:noAutofit/>
        </a:bodyPr>
        <a:lstStyle/>
        <a:p>
          <a:pPr lvl="0" algn="ctr" defTabSz="933450">
            <a:lnSpc>
              <a:spcPct val="90000"/>
            </a:lnSpc>
            <a:spcBef>
              <a:spcPct val="0"/>
            </a:spcBef>
            <a:spcAft>
              <a:spcPct val="35000"/>
            </a:spcAft>
          </a:pPr>
          <a:r>
            <a:rPr lang="es-CL" sz="2100" kern="1200" dirty="0"/>
            <a:t>Centros de vigilancia APS </a:t>
          </a:r>
        </a:p>
      </dsp:txBody>
      <dsp:txXfrm>
        <a:off x="3974036" y="3822755"/>
        <a:ext cx="1701408" cy="1466910"/>
      </dsp:txXfrm>
    </dsp:sp>
    <dsp:sp modelId="{F2ED6F0D-DBDB-4967-AE5D-72A6E1ED38D3}">
      <dsp:nvSpPr>
        <dsp:cNvPr id="0" name=""/>
        <dsp:cNvSpPr/>
      </dsp:nvSpPr>
      <dsp:spPr>
        <a:xfrm>
          <a:off x="3655280" y="4431733"/>
          <a:ext cx="288853" cy="248954"/>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D22B91ED-E03D-4E42-B6B8-1C97DD075972}">
      <dsp:nvSpPr>
        <dsp:cNvPr id="0" name=""/>
        <dsp:cNvSpPr/>
      </dsp:nvSpPr>
      <dsp:spPr>
        <a:xfrm>
          <a:off x="1482296" y="2350178"/>
          <a:ext cx="2467104" cy="2127074"/>
        </a:xfrm>
        <a:prstGeom prst="hexagon">
          <a:avLst>
            <a:gd name="adj" fmla="val 25000"/>
            <a:gd name="vf" fmla="val 115470"/>
          </a:avLst>
        </a:prstGeom>
        <a:blipFill rotWithShape="1">
          <a:blip xmlns:r="http://schemas.openxmlformats.org/officeDocument/2006/relationships" r:embed="rId1"/>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D3EA6D1B-EDF2-45F6-B54A-BC8E1CFED038}">
      <dsp:nvSpPr>
        <dsp:cNvPr id="0" name=""/>
        <dsp:cNvSpPr/>
      </dsp:nvSpPr>
      <dsp:spPr>
        <a:xfrm>
          <a:off x="3161859" y="4196265"/>
          <a:ext cx="288853" cy="248954"/>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22F54F79-EC59-4D4C-A060-DCB64EB15CF1}">
      <dsp:nvSpPr>
        <dsp:cNvPr id="0" name=""/>
        <dsp:cNvSpPr/>
      </dsp:nvSpPr>
      <dsp:spPr>
        <a:xfrm>
          <a:off x="5693055" y="2324889"/>
          <a:ext cx="2467104" cy="2127074"/>
        </a:xfrm>
        <a:prstGeom prst="hexagon">
          <a:avLst>
            <a:gd name="adj" fmla="val 25000"/>
            <a:gd name="vf" fmla="val 115470"/>
          </a:avLst>
        </a:prstGeom>
        <a:solidFill>
          <a:schemeClr val="accent5">
            <a:hueOff val="3005351"/>
            <a:satOff val="-13190"/>
            <a:lumOff val="3921"/>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26670" rIns="0" bIns="26670" numCol="1" spcCol="1270" anchor="ctr" anchorCtr="0">
          <a:noAutofit/>
        </a:bodyPr>
        <a:lstStyle/>
        <a:p>
          <a:pPr lvl="0" algn="ctr" defTabSz="933450">
            <a:lnSpc>
              <a:spcPct val="90000"/>
            </a:lnSpc>
            <a:spcBef>
              <a:spcPct val="0"/>
            </a:spcBef>
            <a:spcAft>
              <a:spcPct val="35000"/>
            </a:spcAft>
          </a:pPr>
          <a:r>
            <a:rPr lang="es-CL" sz="2100" kern="1200" baseline="0" dirty="0"/>
            <a:t>Vigilancia en Centros de Alta Complejidad</a:t>
          </a:r>
        </a:p>
      </dsp:txBody>
      <dsp:txXfrm>
        <a:off x="6075903" y="2654971"/>
        <a:ext cx="1701408" cy="1466910"/>
      </dsp:txXfrm>
    </dsp:sp>
    <dsp:sp modelId="{71B49B8E-89AA-459F-843E-0F0BD81220AA}">
      <dsp:nvSpPr>
        <dsp:cNvPr id="0" name=""/>
        <dsp:cNvSpPr/>
      </dsp:nvSpPr>
      <dsp:spPr>
        <a:xfrm>
          <a:off x="7379642" y="4168729"/>
          <a:ext cx="288853" cy="248954"/>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531F8B32-7B2C-4FFD-A1B3-B57261770778}">
      <dsp:nvSpPr>
        <dsp:cNvPr id="0" name=""/>
        <dsp:cNvSpPr/>
      </dsp:nvSpPr>
      <dsp:spPr>
        <a:xfrm>
          <a:off x="7794923" y="3492673"/>
          <a:ext cx="2467104" cy="2127074"/>
        </a:xfrm>
        <a:prstGeom prst="hexagon">
          <a:avLst>
            <a:gd name="adj" fmla="val 25000"/>
            <a:gd name="vf" fmla="val 115470"/>
          </a:avLst>
        </a:prstGeom>
        <a:blipFill rotWithShape="1">
          <a:blip xmlns:r="http://schemas.openxmlformats.org/officeDocument/2006/relationships" r:embed="rId2"/>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A9D529A3-7D63-4EE1-AC3A-1CB41C3DD7E4}">
      <dsp:nvSpPr>
        <dsp:cNvPr id="0" name=""/>
        <dsp:cNvSpPr/>
      </dsp:nvSpPr>
      <dsp:spPr>
        <a:xfrm>
          <a:off x="7859015" y="4431733"/>
          <a:ext cx="288853" cy="248954"/>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7FB87CE9-AAE4-4FD4-B04D-3807386147A0}">
      <dsp:nvSpPr>
        <dsp:cNvPr id="0" name=""/>
        <dsp:cNvSpPr/>
      </dsp:nvSpPr>
      <dsp:spPr>
        <a:xfrm>
          <a:off x="3591188" y="1162163"/>
          <a:ext cx="2467104" cy="2127074"/>
        </a:xfrm>
        <a:prstGeom prst="hexagon">
          <a:avLst>
            <a:gd name="adj" fmla="val 25000"/>
            <a:gd name="vf" fmla="val 115470"/>
          </a:avLst>
        </a:prstGeom>
        <a:solidFill>
          <a:schemeClr val="accent5">
            <a:hueOff val="6010703"/>
            <a:satOff val="-26380"/>
            <a:lumOff val="784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26670" rIns="0" bIns="26670" numCol="1" spcCol="1270" anchor="ctr" anchorCtr="0">
          <a:noAutofit/>
        </a:bodyPr>
        <a:lstStyle/>
        <a:p>
          <a:pPr lvl="0" algn="ctr" defTabSz="933450">
            <a:lnSpc>
              <a:spcPct val="90000"/>
            </a:lnSpc>
            <a:spcBef>
              <a:spcPct val="0"/>
            </a:spcBef>
            <a:spcAft>
              <a:spcPct val="35000"/>
            </a:spcAft>
          </a:pPr>
          <a:r>
            <a:rPr lang="es-CL" sz="2100" kern="1200" dirty="0"/>
            <a:t>Vigilancia</a:t>
          </a:r>
          <a:r>
            <a:rPr lang="es-CL" sz="2100" kern="1200" baseline="0" dirty="0"/>
            <a:t> Epidemiológica </a:t>
          </a:r>
          <a:endParaRPr lang="es-CL" sz="2100" kern="1200" dirty="0"/>
        </a:p>
      </dsp:txBody>
      <dsp:txXfrm>
        <a:off x="3974036" y="1492245"/>
        <a:ext cx="1701408" cy="1466910"/>
      </dsp:txXfrm>
    </dsp:sp>
    <dsp:sp modelId="{3A9E7B20-6127-44DC-9007-1E9215835B02}">
      <dsp:nvSpPr>
        <dsp:cNvPr id="0" name=""/>
        <dsp:cNvSpPr/>
      </dsp:nvSpPr>
      <dsp:spPr>
        <a:xfrm>
          <a:off x="5263727" y="1208245"/>
          <a:ext cx="288853" cy="248954"/>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2652C196-4C6E-4385-9C1E-E515B66BE057}">
      <dsp:nvSpPr>
        <dsp:cNvPr id="0" name=""/>
        <dsp:cNvSpPr/>
      </dsp:nvSpPr>
      <dsp:spPr>
        <a:xfrm>
          <a:off x="5693055" y="0"/>
          <a:ext cx="2467104" cy="2127074"/>
        </a:xfrm>
        <a:prstGeom prst="hexagon">
          <a:avLst>
            <a:gd name="adj" fmla="val 25000"/>
            <a:gd name="vf" fmla="val 115470"/>
          </a:avLst>
        </a:prstGeom>
        <a:blipFill rotWithShape="1">
          <a:blip xmlns:r="http://schemas.openxmlformats.org/officeDocument/2006/relationships" r:embed="rId3"/>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6A3B02DF-430F-42E0-A598-F860DBA7C1B3}">
      <dsp:nvSpPr>
        <dsp:cNvPr id="0" name=""/>
        <dsp:cNvSpPr/>
      </dsp:nvSpPr>
      <dsp:spPr>
        <a:xfrm>
          <a:off x="5765927" y="934002"/>
          <a:ext cx="288853" cy="248954"/>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69F3EF-046E-433B-AAA4-0EBF5223DB10}">
      <dsp:nvSpPr>
        <dsp:cNvPr id="0" name=""/>
        <dsp:cNvSpPr/>
      </dsp:nvSpPr>
      <dsp:spPr>
        <a:xfrm>
          <a:off x="2476889" y="3533544"/>
          <a:ext cx="2508060" cy="2152880"/>
        </a:xfrm>
        <a:prstGeom prst="hexagon">
          <a:avLst>
            <a:gd name="adj" fmla="val 25000"/>
            <a:gd name="vf" fmla="val 115470"/>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31750" rIns="0" bIns="31750" numCol="1" spcCol="1270" anchor="ctr" anchorCtr="0">
          <a:noAutofit/>
        </a:bodyPr>
        <a:lstStyle/>
        <a:p>
          <a:pPr lvl="0" algn="ctr" defTabSz="1111250">
            <a:lnSpc>
              <a:spcPct val="90000"/>
            </a:lnSpc>
            <a:spcBef>
              <a:spcPct val="0"/>
            </a:spcBef>
            <a:spcAft>
              <a:spcPct val="35000"/>
            </a:spcAft>
          </a:pPr>
          <a:r>
            <a:rPr lang="es-CL" sz="2500" kern="1200" dirty="0"/>
            <a:t>Refuerzo</a:t>
          </a:r>
          <a:r>
            <a:rPr lang="es-CL" sz="2500" kern="1200" baseline="0" dirty="0"/>
            <a:t> SAPU, SAR, Salas IRA y ERA</a:t>
          </a:r>
          <a:endParaRPr lang="es-CL" sz="2500" kern="1200" dirty="0"/>
        </a:p>
      </dsp:txBody>
      <dsp:txXfrm>
        <a:off x="2865301" y="3866951"/>
        <a:ext cx="1731236" cy="1486066"/>
      </dsp:txXfrm>
    </dsp:sp>
    <dsp:sp modelId="{F2ED6F0D-DBDB-4967-AE5D-72A6E1ED38D3}">
      <dsp:nvSpPr>
        <dsp:cNvPr id="0" name=""/>
        <dsp:cNvSpPr/>
      </dsp:nvSpPr>
      <dsp:spPr>
        <a:xfrm>
          <a:off x="2555335" y="4484883"/>
          <a:ext cx="292791" cy="252477"/>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D22B91ED-E03D-4E42-B6B8-1C97DD075972}">
      <dsp:nvSpPr>
        <dsp:cNvPr id="0" name=""/>
        <dsp:cNvSpPr/>
      </dsp:nvSpPr>
      <dsp:spPr>
        <a:xfrm>
          <a:off x="347800" y="2363278"/>
          <a:ext cx="2508060" cy="2152880"/>
        </a:xfrm>
        <a:prstGeom prst="hexagon">
          <a:avLst>
            <a:gd name="adj" fmla="val 25000"/>
            <a:gd name="vf" fmla="val 115470"/>
          </a:avLst>
        </a:prstGeom>
        <a:blipFill rotWithShape="1">
          <a:blip xmlns:r="http://schemas.openxmlformats.org/officeDocument/2006/relationships" r:embed="rId1"/>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D3EA6D1B-EDF2-45F6-B54A-BC8E1CFED038}">
      <dsp:nvSpPr>
        <dsp:cNvPr id="0" name=""/>
        <dsp:cNvSpPr/>
      </dsp:nvSpPr>
      <dsp:spPr>
        <a:xfrm>
          <a:off x="2045989" y="4217621"/>
          <a:ext cx="292791" cy="252477"/>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1277869E-1DD5-46A9-B784-785CFDDAE589}">
      <dsp:nvSpPr>
        <dsp:cNvPr id="0" name=""/>
        <dsp:cNvSpPr/>
      </dsp:nvSpPr>
      <dsp:spPr>
        <a:xfrm>
          <a:off x="4603769" y="2346787"/>
          <a:ext cx="2508060" cy="2152880"/>
        </a:xfrm>
        <a:prstGeom prst="hexagon">
          <a:avLst>
            <a:gd name="adj" fmla="val 25000"/>
            <a:gd name="vf" fmla="val 115470"/>
          </a:avLst>
        </a:prstGeom>
        <a:solidFill>
          <a:schemeClr val="accent5">
            <a:hueOff val="2003568"/>
            <a:satOff val="-8793"/>
            <a:lumOff val="2614"/>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31750" rIns="0" bIns="31750" numCol="1" spcCol="1270" anchor="ctr" anchorCtr="0">
          <a:noAutofit/>
        </a:bodyPr>
        <a:lstStyle/>
        <a:p>
          <a:pPr lvl="0" algn="ctr" defTabSz="1111250">
            <a:lnSpc>
              <a:spcPct val="90000"/>
            </a:lnSpc>
            <a:spcBef>
              <a:spcPct val="0"/>
            </a:spcBef>
            <a:spcAft>
              <a:spcPct val="35000"/>
            </a:spcAft>
          </a:pPr>
          <a:r>
            <a:rPr lang="es-CL" sz="2500" kern="1200" dirty="0"/>
            <a:t>Focalización</a:t>
          </a:r>
          <a:r>
            <a:rPr lang="es-CL" sz="2500" kern="1200" baseline="0" dirty="0"/>
            <a:t> Morbilidad</a:t>
          </a:r>
          <a:endParaRPr lang="es-CL" sz="2500" kern="1200" dirty="0"/>
        </a:p>
      </dsp:txBody>
      <dsp:txXfrm>
        <a:off x="4992181" y="2680194"/>
        <a:ext cx="1731236" cy="1486066"/>
      </dsp:txXfrm>
    </dsp:sp>
    <dsp:sp modelId="{A0922FBB-0B4C-46C8-A5C3-C85AAF3D3530}">
      <dsp:nvSpPr>
        <dsp:cNvPr id="0" name=""/>
        <dsp:cNvSpPr/>
      </dsp:nvSpPr>
      <dsp:spPr>
        <a:xfrm>
          <a:off x="6321845" y="4198856"/>
          <a:ext cx="292791" cy="252477"/>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DCCE5FD2-3FCB-49D4-B7BE-C9825F7B3DFC}">
      <dsp:nvSpPr>
        <dsp:cNvPr id="0" name=""/>
        <dsp:cNvSpPr/>
      </dsp:nvSpPr>
      <dsp:spPr>
        <a:xfrm>
          <a:off x="6741697" y="3530132"/>
          <a:ext cx="2508060" cy="2152880"/>
        </a:xfrm>
        <a:prstGeom prst="hexagon">
          <a:avLst>
            <a:gd name="adj" fmla="val 25000"/>
            <a:gd name="vf" fmla="val 11547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4000" r="-14000"/>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347FE0C5-CEAF-4E18-B680-8DACB32B4731}">
      <dsp:nvSpPr>
        <dsp:cNvPr id="0" name=""/>
        <dsp:cNvSpPr/>
      </dsp:nvSpPr>
      <dsp:spPr>
        <a:xfrm>
          <a:off x="6799150" y="4494550"/>
          <a:ext cx="292791" cy="252477"/>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22F54F79-EC59-4D4C-A060-DCB64EB15CF1}">
      <dsp:nvSpPr>
        <dsp:cNvPr id="0" name=""/>
        <dsp:cNvSpPr/>
      </dsp:nvSpPr>
      <dsp:spPr>
        <a:xfrm>
          <a:off x="2476889" y="1186756"/>
          <a:ext cx="2508060" cy="2152880"/>
        </a:xfrm>
        <a:prstGeom prst="hexagon">
          <a:avLst>
            <a:gd name="adj" fmla="val 25000"/>
            <a:gd name="vf" fmla="val 115470"/>
          </a:avLst>
        </a:prstGeom>
        <a:solidFill>
          <a:schemeClr val="accent5">
            <a:hueOff val="4007135"/>
            <a:satOff val="-17587"/>
            <a:lumOff val="5229"/>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31750" rIns="0" bIns="31750" numCol="1" spcCol="1270" anchor="ctr" anchorCtr="0">
          <a:noAutofit/>
        </a:bodyPr>
        <a:lstStyle/>
        <a:p>
          <a:pPr lvl="0" algn="ctr" defTabSz="1111250">
            <a:lnSpc>
              <a:spcPct val="90000"/>
            </a:lnSpc>
            <a:spcBef>
              <a:spcPct val="0"/>
            </a:spcBef>
            <a:spcAft>
              <a:spcPct val="35000"/>
            </a:spcAft>
          </a:pPr>
          <a:r>
            <a:rPr lang="es-CL" sz="2500" kern="1200" dirty="0"/>
            <a:t>Plan</a:t>
          </a:r>
          <a:r>
            <a:rPr lang="es-CL" sz="2500" kern="1200" baseline="0" dirty="0"/>
            <a:t> de Vacunación </a:t>
          </a:r>
          <a:endParaRPr lang="es-CL" sz="2500" kern="1200" dirty="0"/>
        </a:p>
      </dsp:txBody>
      <dsp:txXfrm>
        <a:off x="2865301" y="1520163"/>
        <a:ext cx="1731236" cy="1486066"/>
      </dsp:txXfrm>
    </dsp:sp>
    <dsp:sp modelId="{71B49B8E-89AA-459F-843E-0F0BD81220AA}">
      <dsp:nvSpPr>
        <dsp:cNvPr id="0" name=""/>
        <dsp:cNvSpPr/>
      </dsp:nvSpPr>
      <dsp:spPr>
        <a:xfrm>
          <a:off x="4183917" y="1231111"/>
          <a:ext cx="292791" cy="252477"/>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531F8B32-7B2C-4FFD-A1B3-B57261770778}">
      <dsp:nvSpPr>
        <dsp:cNvPr id="0" name=""/>
        <dsp:cNvSpPr/>
      </dsp:nvSpPr>
      <dsp:spPr>
        <a:xfrm>
          <a:off x="4603769" y="0"/>
          <a:ext cx="2508060" cy="2152880"/>
        </a:xfrm>
        <a:prstGeom prst="hexagon">
          <a:avLst>
            <a:gd name="adj" fmla="val 25000"/>
            <a:gd name="vf" fmla="val 115470"/>
          </a:avLst>
        </a:prstGeom>
        <a:blipFill rotWithShape="1">
          <a:blip xmlns:r="http://schemas.openxmlformats.org/officeDocument/2006/relationships" r:embed="rId3"/>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A9D529A3-7D63-4EE1-AC3A-1CB41C3DD7E4}">
      <dsp:nvSpPr>
        <dsp:cNvPr id="0" name=""/>
        <dsp:cNvSpPr/>
      </dsp:nvSpPr>
      <dsp:spPr>
        <a:xfrm>
          <a:off x="4661222" y="954182"/>
          <a:ext cx="292791" cy="252477"/>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7FB87CE9-AAE4-4FD4-B04D-3807386147A0}">
      <dsp:nvSpPr>
        <dsp:cNvPr id="0" name=""/>
        <dsp:cNvSpPr/>
      </dsp:nvSpPr>
      <dsp:spPr>
        <a:xfrm>
          <a:off x="6669464" y="1195379"/>
          <a:ext cx="2508060" cy="2152880"/>
        </a:xfrm>
        <a:prstGeom prst="hexagon">
          <a:avLst>
            <a:gd name="adj" fmla="val 25000"/>
            <a:gd name="vf" fmla="val 115470"/>
          </a:avLst>
        </a:prstGeom>
        <a:solidFill>
          <a:schemeClr val="accent5">
            <a:hueOff val="6010703"/>
            <a:satOff val="-26380"/>
            <a:lumOff val="784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31750" rIns="0" bIns="31750" numCol="1" spcCol="1270" anchor="ctr" anchorCtr="0">
          <a:noAutofit/>
        </a:bodyPr>
        <a:lstStyle/>
        <a:p>
          <a:pPr lvl="0" algn="ctr" defTabSz="1111250">
            <a:lnSpc>
              <a:spcPct val="90000"/>
            </a:lnSpc>
            <a:spcBef>
              <a:spcPct val="0"/>
            </a:spcBef>
            <a:spcAft>
              <a:spcPct val="35000"/>
            </a:spcAft>
          </a:pPr>
          <a:r>
            <a:rPr lang="es-CL" sz="2500" kern="1200" dirty="0"/>
            <a:t>Coordinación</a:t>
          </a:r>
          <a:r>
            <a:rPr lang="es-CL" sz="2500" kern="1200" baseline="0" dirty="0"/>
            <a:t> Red Hospitalaria</a:t>
          </a:r>
          <a:endParaRPr lang="es-CL" sz="2500" kern="1200" dirty="0"/>
        </a:p>
      </dsp:txBody>
      <dsp:txXfrm>
        <a:off x="7057876" y="1528786"/>
        <a:ext cx="1731236" cy="1486066"/>
      </dsp:txXfrm>
    </dsp:sp>
    <dsp:sp modelId="{3A9E7B20-6127-44DC-9007-1E9215835B02}">
      <dsp:nvSpPr>
        <dsp:cNvPr id="0" name=""/>
        <dsp:cNvSpPr/>
      </dsp:nvSpPr>
      <dsp:spPr>
        <a:xfrm>
          <a:off x="8898407" y="2133546"/>
          <a:ext cx="292791" cy="252477"/>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2652C196-4C6E-4385-9C1E-E515B66BE057}">
      <dsp:nvSpPr>
        <dsp:cNvPr id="0" name=""/>
        <dsp:cNvSpPr/>
      </dsp:nvSpPr>
      <dsp:spPr>
        <a:xfrm>
          <a:off x="8888464" y="2366690"/>
          <a:ext cx="2508060" cy="2152880"/>
        </a:xfrm>
        <a:prstGeom prst="hexagon">
          <a:avLst>
            <a:gd name="adj" fmla="val 25000"/>
            <a:gd name="vf" fmla="val 11547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5000" r="-15000"/>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6A3B02DF-430F-42E0-A598-F860DBA7C1B3}">
      <dsp:nvSpPr>
        <dsp:cNvPr id="0" name=""/>
        <dsp:cNvSpPr/>
      </dsp:nvSpPr>
      <dsp:spPr>
        <a:xfrm>
          <a:off x="9394495" y="2404789"/>
          <a:ext cx="292791" cy="252477"/>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69F3EF-046E-433B-AAA4-0EBF5223DB10}">
      <dsp:nvSpPr>
        <dsp:cNvPr id="0" name=""/>
        <dsp:cNvSpPr/>
      </dsp:nvSpPr>
      <dsp:spPr>
        <a:xfrm>
          <a:off x="1952178" y="2520113"/>
          <a:ext cx="1766876" cy="1516655"/>
        </a:xfrm>
        <a:prstGeom prst="hexagon">
          <a:avLst>
            <a:gd name="adj" fmla="val 25000"/>
            <a:gd name="vf" fmla="val 115470"/>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17780" rIns="0" bIns="17780" numCol="1" spcCol="1270" anchor="ctr" anchorCtr="0">
          <a:noAutofit/>
        </a:bodyPr>
        <a:lstStyle/>
        <a:p>
          <a:pPr lvl="0" algn="ctr" defTabSz="622300">
            <a:lnSpc>
              <a:spcPct val="90000"/>
            </a:lnSpc>
            <a:spcBef>
              <a:spcPct val="0"/>
            </a:spcBef>
            <a:spcAft>
              <a:spcPct val="35000"/>
            </a:spcAft>
          </a:pPr>
          <a:r>
            <a:rPr lang="es-CL" sz="1400" kern="1200" dirty="0"/>
            <a:t>Habilitación y Complejización de camas</a:t>
          </a:r>
        </a:p>
      </dsp:txBody>
      <dsp:txXfrm>
        <a:off x="2225806" y="2754990"/>
        <a:ext cx="1219620" cy="1046901"/>
      </dsp:txXfrm>
    </dsp:sp>
    <dsp:sp modelId="{F2ED6F0D-DBDB-4967-AE5D-72A6E1ED38D3}">
      <dsp:nvSpPr>
        <dsp:cNvPr id="0" name=""/>
        <dsp:cNvSpPr/>
      </dsp:nvSpPr>
      <dsp:spPr>
        <a:xfrm>
          <a:off x="1994609" y="3198450"/>
          <a:ext cx="205627" cy="177755"/>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D22B91ED-E03D-4E42-B6B8-1C97DD075972}">
      <dsp:nvSpPr>
        <dsp:cNvPr id="0" name=""/>
        <dsp:cNvSpPr/>
      </dsp:nvSpPr>
      <dsp:spPr>
        <a:xfrm>
          <a:off x="432273" y="1681795"/>
          <a:ext cx="1766876" cy="1516655"/>
        </a:xfrm>
        <a:prstGeom prst="hexagon">
          <a:avLst>
            <a:gd name="adj" fmla="val 25000"/>
            <a:gd name="vf" fmla="val 11547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4000" r="-14000"/>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D3EA6D1B-EDF2-45F6-B54A-BC8E1CFED038}">
      <dsp:nvSpPr>
        <dsp:cNvPr id="0" name=""/>
        <dsp:cNvSpPr/>
      </dsp:nvSpPr>
      <dsp:spPr>
        <a:xfrm>
          <a:off x="1642104" y="2997185"/>
          <a:ext cx="205627" cy="177755"/>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1277869E-1DD5-46A9-B784-785CFDDAE589}">
      <dsp:nvSpPr>
        <dsp:cNvPr id="0" name=""/>
        <dsp:cNvSpPr/>
      </dsp:nvSpPr>
      <dsp:spPr>
        <a:xfrm>
          <a:off x="3472083" y="1677208"/>
          <a:ext cx="1766876" cy="1516655"/>
        </a:xfrm>
        <a:prstGeom prst="hexagon">
          <a:avLst>
            <a:gd name="adj" fmla="val 25000"/>
            <a:gd name="vf" fmla="val 115470"/>
          </a:avLst>
        </a:prstGeom>
        <a:solidFill>
          <a:schemeClr val="accent5">
            <a:hueOff val="858672"/>
            <a:satOff val="-3769"/>
            <a:lumOff val="112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17780" rIns="0" bIns="17780" numCol="1" spcCol="1270" anchor="ctr" anchorCtr="0">
          <a:noAutofit/>
        </a:bodyPr>
        <a:lstStyle/>
        <a:p>
          <a:pPr lvl="0" algn="ctr" defTabSz="622300">
            <a:lnSpc>
              <a:spcPct val="90000"/>
            </a:lnSpc>
            <a:spcBef>
              <a:spcPct val="0"/>
            </a:spcBef>
            <a:spcAft>
              <a:spcPct val="35000"/>
            </a:spcAft>
          </a:pPr>
          <a:r>
            <a:rPr lang="es-CL" sz="1400" kern="1200" dirty="0"/>
            <a:t>Refuerzo en UEH</a:t>
          </a:r>
        </a:p>
      </dsp:txBody>
      <dsp:txXfrm>
        <a:off x="3745711" y="1912085"/>
        <a:ext cx="1219620" cy="1046901"/>
      </dsp:txXfrm>
    </dsp:sp>
    <dsp:sp modelId="{A0922FBB-0B4C-46C8-A5C3-C85AAF3D3530}">
      <dsp:nvSpPr>
        <dsp:cNvPr id="0" name=""/>
        <dsp:cNvSpPr/>
      </dsp:nvSpPr>
      <dsp:spPr>
        <a:xfrm>
          <a:off x="4688442" y="2989158"/>
          <a:ext cx="205627" cy="177755"/>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DCCE5FD2-3FCB-49D4-B7BE-C9825F7B3DFC}">
      <dsp:nvSpPr>
        <dsp:cNvPr id="0" name=""/>
        <dsp:cNvSpPr/>
      </dsp:nvSpPr>
      <dsp:spPr>
        <a:xfrm>
          <a:off x="4993076" y="2517246"/>
          <a:ext cx="1766876" cy="1516655"/>
        </a:xfrm>
        <a:prstGeom prst="hexagon">
          <a:avLst>
            <a:gd name="adj" fmla="val 25000"/>
            <a:gd name="vf" fmla="val 11547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4000" r="-14000"/>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347FE0C5-CEAF-4E18-B680-8DACB32B4731}">
      <dsp:nvSpPr>
        <dsp:cNvPr id="0" name=""/>
        <dsp:cNvSpPr/>
      </dsp:nvSpPr>
      <dsp:spPr>
        <a:xfrm>
          <a:off x="5035507" y="3192143"/>
          <a:ext cx="205627" cy="177755"/>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22F54F79-EC59-4D4C-A060-DCB64EB15CF1}">
      <dsp:nvSpPr>
        <dsp:cNvPr id="0" name=""/>
        <dsp:cNvSpPr/>
      </dsp:nvSpPr>
      <dsp:spPr>
        <a:xfrm>
          <a:off x="1952178" y="843478"/>
          <a:ext cx="1766876" cy="1516655"/>
        </a:xfrm>
        <a:prstGeom prst="hexagon">
          <a:avLst>
            <a:gd name="adj" fmla="val 25000"/>
            <a:gd name="vf" fmla="val 115470"/>
          </a:avLst>
        </a:prstGeom>
        <a:solidFill>
          <a:schemeClr val="accent5">
            <a:hueOff val="1717344"/>
            <a:satOff val="-7537"/>
            <a:lumOff val="2241"/>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17780" rIns="0" bIns="17780" numCol="1" spcCol="1270" anchor="ctr" anchorCtr="0">
          <a:noAutofit/>
        </a:bodyPr>
        <a:lstStyle/>
        <a:p>
          <a:pPr lvl="0" algn="ctr" defTabSz="622300">
            <a:lnSpc>
              <a:spcPct val="90000"/>
            </a:lnSpc>
            <a:spcBef>
              <a:spcPct val="0"/>
            </a:spcBef>
            <a:spcAft>
              <a:spcPct val="35000"/>
            </a:spcAft>
          </a:pPr>
          <a:r>
            <a:rPr lang="es-CL" sz="1400" kern="1200" dirty="0"/>
            <a:t>Hospitalización Domiciliaria</a:t>
          </a:r>
        </a:p>
      </dsp:txBody>
      <dsp:txXfrm>
        <a:off x="2225806" y="1078355"/>
        <a:ext cx="1219620" cy="1046901"/>
      </dsp:txXfrm>
    </dsp:sp>
    <dsp:sp modelId="{71B49B8E-89AA-459F-843E-0F0BD81220AA}">
      <dsp:nvSpPr>
        <dsp:cNvPr id="0" name=""/>
        <dsp:cNvSpPr/>
      </dsp:nvSpPr>
      <dsp:spPr>
        <a:xfrm>
          <a:off x="3154393" y="864120"/>
          <a:ext cx="205627" cy="177755"/>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531F8B32-7B2C-4FFD-A1B3-B57261770778}">
      <dsp:nvSpPr>
        <dsp:cNvPr id="0" name=""/>
        <dsp:cNvSpPr/>
      </dsp:nvSpPr>
      <dsp:spPr>
        <a:xfrm>
          <a:off x="3472083" y="0"/>
          <a:ext cx="1766876" cy="1516655"/>
        </a:xfrm>
        <a:prstGeom prst="hexagon">
          <a:avLst>
            <a:gd name="adj" fmla="val 25000"/>
            <a:gd name="vf" fmla="val 11547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7000" r="-37000"/>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A9D529A3-7D63-4EE1-AC3A-1CB41C3DD7E4}">
      <dsp:nvSpPr>
        <dsp:cNvPr id="0" name=""/>
        <dsp:cNvSpPr/>
      </dsp:nvSpPr>
      <dsp:spPr>
        <a:xfrm>
          <a:off x="3523218" y="672030"/>
          <a:ext cx="205627" cy="177755"/>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7FB87CE9-AAE4-4FD4-B04D-3807386147A0}">
      <dsp:nvSpPr>
        <dsp:cNvPr id="0" name=""/>
        <dsp:cNvSpPr/>
      </dsp:nvSpPr>
      <dsp:spPr>
        <a:xfrm>
          <a:off x="4993076" y="840037"/>
          <a:ext cx="1766876" cy="1516655"/>
        </a:xfrm>
        <a:prstGeom prst="hexagon">
          <a:avLst>
            <a:gd name="adj" fmla="val 25000"/>
            <a:gd name="vf" fmla="val 115470"/>
          </a:avLst>
        </a:prstGeom>
        <a:solidFill>
          <a:schemeClr val="accent5">
            <a:hueOff val="2576015"/>
            <a:satOff val="-11306"/>
            <a:lumOff val="3361"/>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17780" rIns="0" bIns="17780" numCol="1" spcCol="1270" anchor="ctr" anchorCtr="0">
          <a:noAutofit/>
        </a:bodyPr>
        <a:lstStyle/>
        <a:p>
          <a:pPr lvl="0" algn="ctr" defTabSz="622300">
            <a:lnSpc>
              <a:spcPct val="90000"/>
            </a:lnSpc>
            <a:spcBef>
              <a:spcPct val="0"/>
            </a:spcBef>
            <a:spcAft>
              <a:spcPct val="35000"/>
            </a:spcAft>
          </a:pPr>
          <a:r>
            <a:rPr lang="es-CL" sz="1400" kern="1200" dirty="0"/>
            <a:t>Refuerzo en Gestión de camas y Gestión de egresos</a:t>
          </a:r>
        </a:p>
      </dsp:txBody>
      <dsp:txXfrm>
        <a:off x="5266704" y="1074914"/>
        <a:ext cx="1219620" cy="1046901"/>
      </dsp:txXfrm>
    </dsp:sp>
    <dsp:sp modelId="{3A9E7B20-6127-44DC-9007-1E9215835B02}">
      <dsp:nvSpPr>
        <dsp:cNvPr id="0" name=""/>
        <dsp:cNvSpPr/>
      </dsp:nvSpPr>
      <dsp:spPr>
        <a:xfrm>
          <a:off x="6520597" y="1512067"/>
          <a:ext cx="205627" cy="177755"/>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2652C196-4C6E-4385-9C1E-E515B66BE057}">
      <dsp:nvSpPr>
        <dsp:cNvPr id="0" name=""/>
        <dsp:cNvSpPr/>
      </dsp:nvSpPr>
      <dsp:spPr>
        <a:xfrm>
          <a:off x="6512981" y="1692690"/>
          <a:ext cx="1766876" cy="1516655"/>
        </a:xfrm>
        <a:prstGeom prst="hexagon">
          <a:avLst>
            <a:gd name="adj" fmla="val 25000"/>
            <a:gd name="vf" fmla="val 11547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5000" r="-15000"/>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6A3B02DF-430F-42E0-A598-F860DBA7C1B3}">
      <dsp:nvSpPr>
        <dsp:cNvPr id="0" name=""/>
        <dsp:cNvSpPr/>
      </dsp:nvSpPr>
      <dsp:spPr>
        <a:xfrm>
          <a:off x="6856782" y="1720213"/>
          <a:ext cx="205627" cy="177755"/>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012C7F6C-F3E3-49B7-AEEC-4FA444FE5CED}">
      <dsp:nvSpPr>
        <dsp:cNvPr id="0" name=""/>
        <dsp:cNvSpPr/>
      </dsp:nvSpPr>
      <dsp:spPr>
        <a:xfrm>
          <a:off x="6512981" y="16055"/>
          <a:ext cx="1766876" cy="1516655"/>
        </a:xfrm>
        <a:prstGeom prst="hexagon">
          <a:avLst>
            <a:gd name="adj" fmla="val 25000"/>
            <a:gd name="vf" fmla="val 115470"/>
          </a:avLst>
        </a:prstGeom>
        <a:solidFill>
          <a:schemeClr val="accent5">
            <a:hueOff val="3434687"/>
            <a:satOff val="-15074"/>
            <a:lumOff val="4482"/>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17780" rIns="0" bIns="17780" numCol="1" spcCol="1270" anchor="ctr" anchorCtr="0">
          <a:noAutofit/>
        </a:bodyPr>
        <a:lstStyle/>
        <a:p>
          <a:pPr lvl="0" algn="ctr" defTabSz="622300">
            <a:lnSpc>
              <a:spcPct val="90000"/>
            </a:lnSpc>
            <a:spcBef>
              <a:spcPct val="0"/>
            </a:spcBef>
            <a:spcAft>
              <a:spcPct val="35000"/>
            </a:spcAft>
          </a:pPr>
          <a:r>
            <a:rPr lang="es-CL" sz="1400" kern="1200" dirty="0"/>
            <a:t>Laboratorios Clínicos de Vigilancia</a:t>
          </a:r>
        </a:p>
      </dsp:txBody>
      <dsp:txXfrm>
        <a:off x="6786609" y="250932"/>
        <a:ext cx="1219620" cy="1046901"/>
      </dsp:txXfrm>
    </dsp:sp>
    <dsp:sp modelId="{5FAA8DD5-DE5E-421D-B8DB-B376FD1757D2}">
      <dsp:nvSpPr>
        <dsp:cNvPr id="0" name=""/>
        <dsp:cNvSpPr/>
      </dsp:nvSpPr>
      <dsp:spPr>
        <a:xfrm>
          <a:off x="8040502" y="696113"/>
          <a:ext cx="205627" cy="177755"/>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8297F38F-1909-4F6C-ACD6-017E29591978}">
      <dsp:nvSpPr>
        <dsp:cNvPr id="0" name=""/>
        <dsp:cNvSpPr/>
      </dsp:nvSpPr>
      <dsp:spPr>
        <a:xfrm>
          <a:off x="8032886" y="862400"/>
          <a:ext cx="1766876" cy="1516655"/>
        </a:xfrm>
        <a:prstGeom prst="hexagon">
          <a:avLst>
            <a:gd name="adj" fmla="val 25000"/>
            <a:gd name="vf" fmla="val 115470"/>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26000" r="-26000"/>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A01041F1-564A-4F7F-A56C-6ACBAB6D04FC}">
      <dsp:nvSpPr>
        <dsp:cNvPr id="0" name=""/>
        <dsp:cNvSpPr/>
      </dsp:nvSpPr>
      <dsp:spPr>
        <a:xfrm>
          <a:off x="8385391" y="896231"/>
          <a:ext cx="205627" cy="177755"/>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D01ACF7C-1380-41B5-A468-A15C1F014B7F}">
      <dsp:nvSpPr>
        <dsp:cNvPr id="0" name=""/>
        <dsp:cNvSpPr/>
      </dsp:nvSpPr>
      <dsp:spPr>
        <a:xfrm>
          <a:off x="8032886" y="2536741"/>
          <a:ext cx="1766876" cy="1516655"/>
        </a:xfrm>
        <a:prstGeom prst="hexagon">
          <a:avLst>
            <a:gd name="adj" fmla="val 25000"/>
            <a:gd name="vf" fmla="val 115470"/>
          </a:avLst>
        </a:prstGeom>
        <a:solidFill>
          <a:schemeClr val="accent5">
            <a:hueOff val="4293359"/>
            <a:satOff val="-18843"/>
            <a:lumOff val="5602"/>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17780" rIns="0" bIns="17780" numCol="1" spcCol="1270" anchor="ctr" anchorCtr="0">
          <a:noAutofit/>
        </a:bodyPr>
        <a:lstStyle/>
        <a:p>
          <a:pPr lvl="0" algn="ctr" defTabSz="622300">
            <a:lnSpc>
              <a:spcPct val="90000"/>
            </a:lnSpc>
            <a:spcBef>
              <a:spcPct val="0"/>
            </a:spcBef>
            <a:spcAft>
              <a:spcPct val="35000"/>
            </a:spcAft>
          </a:pPr>
          <a:r>
            <a:rPr lang="es-CL" sz="1400" kern="1200" dirty="0"/>
            <a:t>Orientadores en salas de UEH</a:t>
          </a:r>
        </a:p>
      </dsp:txBody>
      <dsp:txXfrm>
        <a:off x="8306514" y="2771618"/>
        <a:ext cx="1219620" cy="1046901"/>
      </dsp:txXfrm>
    </dsp:sp>
    <dsp:sp modelId="{CE339194-EAC4-4164-B5B1-C0567F63A0A9}">
      <dsp:nvSpPr>
        <dsp:cNvPr id="0" name=""/>
        <dsp:cNvSpPr/>
      </dsp:nvSpPr>
      <dsp:spPr>
        <a:xfrm>
          <a:off x="8383215" y="3865320"/>
          <a:ext cx="205627" cy="177755"/>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E9E04591-5102-4223-B41B-BED57E0B34CF}">
      <dsp:nvSpPr>
        <dsp:cNvPr id="0" name=""/>
        <dsp:cNvSpPr/>
      </dsp:nvSpPr>
      <dsp:spPr>
        <a:xfrm>
          <a:off x="6512981" y="3367031"/>
          <a:ext cx="1766876" cy="1516655"/>
        </a:xfrm>
        <a:prstGeom prst="hexagon">
          <a:avLst>
            <a:gd name="adj" fmla="val 25000"/>
            <a:gd name="vf" fmla="val 115470"/>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l="-15000" r="-15000"/>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6061EC18-26AE-4789-8C8D-8CA54A93424D}">
      <dsp:nvSpPr>
        <dsp:cNvPr id="0" name=""/>
        <dsp:cNvSpPr/>
      </dsp:nvSpPr>
      <dsp:spPr>
        <a:xfrm>
          <a:off x="8055734" y="4032754"/>
          <a:ext cx="205627" cy="177755"/>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C258B2F5-F680-4565-8A20-2D1E1927B6CC}">
      <dsp:nvSpPr>
        <dsp:cNvPr id="0" name=""/>
        <dsp:cNvSpPr/>
      </dsp:nvSpPr>
      <dsp:spPr>
        <a:xfrm>
          <a:off x="3470995" y="3357857"/>
          <a:ext cx="1766876" cy="1516655"/>
        </a:xfrm>
        <a:prstGeom prst="hexagon">
          <a:avLst>
            <a:gd name="adj" fmla="val 25000"/>
            <a:gd name="vf" fmla="val 115470"/>
          </a:avLst>
        </a:prstGeom>
        <a:solidFill>
          <a:schemeClr val="accent5">
            <a:hueOff val="5152031"/>
            <a:satOff val="-22611"/>
            <a:lumOff val="672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17780" rIns="0" bIns="17780" numCol="1" spcCol="1270" anchor="ctr" anchorCtr="0">
          <a:noAutofit/>
        </a:bodyPr>
        <a:lstStyle/>
        <a:p>
          <a:pPr lvl="0" algn="ctr" defTabSz="622300">
            <a:lnSpc>
              <a:spcPct val="90000"/>
            </a:lnSpc>
            <a:spcBef>
              <a:spcPct val="0"/>
            </a:spcBef>
            <a:spcAft>
              <a:spcPct val="35000"/>
            </a:spcAft>
          </a:pPr>
          <a:r>
            <a:rPr lang="es-CL" sz="1400" kern="1200" dirty="0"/>
            <a:t>Centros de Alertas Temprana SAMU</a:t>
          </a:r>
        </a:p>
      </dsp:txBody>
      <dsp:txXfrm>
        <a:off x="3744623" y="3592734"/>
        <a:ext cx="1219620" cy="1046901"/>
      </dsp:txXfrm>
    </dsp:sp>
    <dsp:sp modelId="{C0A606F0-5059-4641-9655-C4F0431B2C32}">
      <dsp:nvSpPr>
        <dsp:cNvPr id="0" name=""/>
        <dsp:cNvSpPr/>
      </dsp:nvSpPr>
      <dsp:spPr>
        <a:xfrm>
          <a:off x="3522130" y="4029887"/>
          <a:ext cx="205627" cy="177755"/>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601959BE-C72A-4DA7-A12C-C98F4C0F2405}">
      <dsp:nvSpPr>
        <dsp:cNvPr id="0" name=""/>
        <dsp:cNvSpPr/>
      </dsp:nvSpPr>
      <dsp:spPr>
        <a:xfrm>
          <a:off x="1951090" y="4200762"/>
          <a:ext cx="1766876" cy="1516655"/>
        </a:xfrm>
        <a:prstGeom prst="hexagon">
          <a:avLst>
            <a:gd name="adj" fmla="val 25000"/>
            <a:gd name="vf" fmla="val 115470"/>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l="-41000" r="-41000"/>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40B5A769-1C61-4B1C-B88B-BA6430FBBCB2}">
      <dsp:nvSpPr>
        <dsp:cNvPr id="0" name=""/>
        <dsp:cNvSpPr/>
      </dsp:nvSpPr>
      <dsp:spPr>
        <a:xfrm>
          <a:off x="3153305" y="4221978"/>
          <a:ext cx="205627" cy="177755"/>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A86804E4-22B2-4E3B-9348-6377537548FE}">
      <dsp:nvSpPr>
        <dsp:cNvPr id="0" name=""/>
        <dsp:cNvSpPr/>
      </dsp:nvSpPr>
      <dsp:spPr>
        <a:xfrm>
          <a:off x="9545175" y="3386527"/>
          <a:ext cx="1766876" cy="1516655"/>
        </a:xfrm>
        <a:prstGeom prst="hexagon">
          <a:avLst>
            <a:gd name="adj" fmla="val 25000"/>
            <a:gd name="vf" fmla="val 115470"/>
          </a:avLst>
        </a:prstGeom>
        <a:solidFill>
          <a:schemeClr val="accent5">
            <a:hueOff val="6010703"/>
            <a:satOff val="-26380"/>
            <a:lumOff val="784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17780" rIns="0" bIns="17780" numCol="1" spcCol="1270" anchor="ctr" anchorCtr="0">
          <a:noAutofit/>
        </a:bodyPr>
        <a:lstStyle/>
        <a:p>
          <a:pPr lvl="0" algn="ctr" defTabSz="622300">
            <a:lnSpc>
              <a:spcPct val="90000"/>
            </a:lnSpc>
            <a:spcBef>
              <a:spcPct val="0"/>
            </a:spcBef>
            <a:spcAft>
              <a:spcPct val="35000"/>
            </a:spcAft>
          </a:pPr>
          <a:r>
            <a:rPr lang="es-CL" sz="1400" kern="1200" dirty="0"/>
            <a:t>Gestión Fármacos</a:t>
          </a:r>
        </a:p>
      </dsp:txBody>
      <dsp:txXfrm>
        <a:off x="9818803" y="3621404"/>
        <a:ext cx="1219620" cy="1046901"/>
      </dsp:txXfrm>
    </dsp:sp>
    <dsp:sp modelId="{E93D9CC8-7D9D-4796-9FAB-083C2563D580}">
      <dsp:nvSpPr>
        <dsp:cNvPr id="0" name=""/>
        <dsp:cNvSpPr/>
      </dsp:nvSpPr>
      <dsp:spPr>
        <a:xfrm>
          <a:off x="9895504" y="4715106"/>
          <a:ext cx="205627" cy="177755"/>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414E8FEB-CED5-450A-94FE-5CEF11394175}">
      <dsp:nvSpPr>
        <dsp:cNvPr id="0" name=""/>
        <dsp:cNvSpPr/>
      </dsp:nvSpPr>
      <dsp:spPr>
        <a:xfrm>
          <a:off x="8025270" y="4217390"/>
          <a:ext cx="1766876" cy="1516655"/>
        </a:xfrm>
        <a:prstGeom prst="hexagon">
          <a:avLst>
            <a:gd name="adj" fmla="val 25000"/>
            <a:gd name="vf" fmla="val 115470"/>
          </a:avLst>
        </a:prstGeom>
        <a:blipFill>
          <a:blip xmlns:r="http://schemas.openxmlformats.org/officeDocument/2006/relationships" r:embed="rId8">
            <a:extLst>
              <a:ext uri="{28A0092B-C50C-407E-A947-70E740481C1C}">
                <a14:useLocalDpi xmlns:a14="http://schemas.microsoft.com/office/drawing/2010/main" val="0"/>
              </a:ext>
            </a:extLst>
          </a:blip>
          <a:srcRect/>
          <a:stretch>
            <a:fillRect l="-14000" r="-14000"/>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A4B1A0AA-6C68-4D1D-ACB0-C62B2F1A5ED4}">
      <dsp:nvSpPr>
        <dsp:cNvPr id="0" name=""/>
        <dsp:cNvSpPr/>
      </dsp:nvSpPr>
      <dsp:spPr>
        <a:xfrm>
          <a:off x="9568023" y="4883113"/>
          <a:ext cx="205627" cy="177755"/>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69F3EF-046E-433B-AAA4-0EBF5223DB10}">
      <dsp:nvSpPr>
        <dsp:cNvPr id="0" name=""/>
        <dsp:cNvSpPr/>
      </dsp:nvSpPr>
      <dsp:spPr>
        <a:xfrm>
          <a:off x="2465515" y="3545381"/>
          <a:ext cx="2516462" cy="2160092"/>
        </a:xfrm>
        <a:prstGeom prst="hexagon">
          <a:avLst>
            <a:gd name="adj" fmla="val 25000"/>
            <a:gd name="vf" fmla="val 115470"/>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36830" rIns="0" bIns="36830" numCol="1" spcCol="1270" anchor="ctr" anchorCtr="0">
          <a:noAutofit/>
        </a:bodyPr>
        <a:lstStyle/>
        <a:p>
          <a:pPr lvl="0" algn="ctr" defTabSz="1289050">
            <a:lnSpc>
              <a:spcPct val="90000"/>
            </a:lnSpc>
            <a:spcBef>
              <a:spcPct val="0"/>
            </a:spcBef>
            <a:spcAft>
              <a:spcPct val="35000"/>
            </a:spcAft>
          </a:pPr>
          <a:r>
            <a:rPr lang="es-CL" sz="2900" kern="1200" dirty="0"/>
            <a:t>Puntos</a:t>
          </a:r>
          <a:r>
            <a:rPr lang="es-CL" sz="2900" kern="1200" baseline="0" dirty="0"/>
            <a:t> de prensa y cobertura </a:t>
          </a:r>
          <a:endParaRPr lang="es-CL" sz="2900" kern="1200" dirty="0"/>
        </a:p>
      </dsp:txBody>
      <dsp:txXfrm>
        <a:off x="2855228" y="3879904"/>
        <a:ext cx="1737036" cy="1491046"/>
      </dsp:txXfrm>
    </dsp:sp>
    <dsp:sp modelId="{F2ED6F0D-DBDB-4967-AE5D-72A6E1ED38D3}">
      <dsp:nvSpPr>
        <dsp:cNvPr id="0" name=""/>
        <dsp:cNvSpPr/>
      </dsp:nvSpPr>
      <dsp:spPr>
        <a:xfrm>
          <a:off x="2544224" y="4499907"/>
          <a:ext cx="293772" cy="253323"/>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D22B91ED-E03D-4E42-B6B8-1C97DD075972}">
      <dsp:nvSpPr>
        <dsp:cNvPr id="0" name=""/>
        <dsp:cNvSpPr/>
      </dsp:nvSpPr>
      <dsp:spPr>
        <a:xfrm>
          <a:off x="329294" y="2371194"/>
          <a:ext cx="2516462" cy="2160092"/>
        </a:xfrm>
        <a:prstGeom prst="hexagon">
          <a:avLst>
            <a:gd name="adj" fmla="val 25000"/>
            <a:gd name="vf" fmla="val 115470"/>
          </a:avLst>
        </a:prstGeom>
        <a:blipFill rotWithShape="1">
          <a:blip xmlns:r="http://schemas.openxmlformats.org/officeDocument/2006/relationships" r:embed="rId1"/>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D3EA6D1B-EDF2-45F6-B54A-BC8E1CFED038}">
      <dsp:nvSpPr>
        <dsp:cNvPr id="0" name=""/>
        <dsp:cNvSpPr/>
      </dsp:nvSpPr>
      <dsp:spPr>
        <a:xfrm>
          <a:off x="2033172" y="4231750"/>
          <a:ext cx="293772" cy="253323"/>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22F54F79-EC59-4D4C-A060-DCB64EB15CF1}">
      <dsp:nvSpPr>
        <dsp:cNvPr id="0" name=""/>
        <dsp:cNvSpPr/>
      </dsp:nvSpPr>
      <dsp:spPr>
        <a:xfrm>
          <a:off x="4599520" y="2354649"/>
          <a:ext cx="2516462" cy="2160092"/>
        </a:xfrm>
        <a:prstGeom prst="hexagon">
          <a:avLst>
            <a:gd name="adj" fmla="val 25000"/>
            <a:gd name="vf" fmla="val 115470"/>
          </a:avLst>
        </a:prstGeom>
        <a:solidFill>
          <a:schemeClr val="accent5">
            <a:hueOff val="2003568"/>
            <a:satOff val="-8793"/>
            <a:lumOff val="2614"/>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36830" rIns="0" bIns="36830" numCol="1" spcCol="1270" anchor="ctr" anchorCtr="0">
          <a:noAutofit/>
        </a:bodyPr>
        <a:lstStyle/>
        <a:p>
          <a:pPr lvl="0" algn="ctr" defTabSz="1289050">
            <a:lnSpc>
              <a:spcPct val="90000"/>
            </a:lnSpc>
            <a:spcBef>
              <a:spcPct val="0"/>
            </a:spcBef>
            <a:spcAft>
              <a:spcPct val="35000"/>
            </a:spcAft>
          </a:pPr>
          <a:r>
            <a:rPr lang="es-CL" sz="2900" kern="1200" baseline="0" dirty="0"/>
            <a:t>Publicidad </a:t>
          </a:r>
        </a:p>
        <a:p>
          <a:pPr lvl="0" algn="ctr" defTabSz="1289050">
            <a:lnSpc>
              <a:spcPct val="90000"/>
            </a:lnSpc>
            <a:spcBef>
              <a:spcPct val="0"/>
            </a:spcBef>
            <a:spcAft>
              <a:spcPct val="35000"/>
            </a:spcAft>
          </a:pPr>
          <a:r>
            <a:rPr lang="es-CL" sz="2900" kern="1200" baseline="0" dirty="0"/>
            <a:t>Televisiva y Radial </a:t>
          </a:r>
        </a:p>
      </dsp:txBody>
      <dsp:txXfrm>
        <a:off x="4989233" y="2689172"/>
        <a:ext cx="1737036" cy="1491046"/>
      </dsp:txXfrm>
    </dsp:sp>
    <dsp:sp modelId="{71B49B8E-89AA-459F-843E-0F0BD81220AA}">
      <dsp:nvSpPr>
        <dsp:cNvPr id="0" name=""/>
        <dsp:cNvSpPr/>
      </dsp:nvSpPr>
      <dsp:spPr>
        <a:xfrm>
          <a:off x="6323351" y="4212922"/>
          <a:ext cx="293772" cy="253323"/>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531F8B32-7B2C-4FFD-A1B3-B57261770778}">
      <dsp:nvSpPr>
        <dsp:cNvPr id="0" name=""/>
        <dsp:cNvSpPr/>
      </dsp:nvSpPr>
      <dsp:spPr>
        <a:xfrm>
          <a:off x="6744609" y="3541958"/>
          <a:ext cx="2516462" cy="2160092"/>
        </a:xfrm>
        <a:prstGeom prst="hexagon">
          <a:avLst>
            <a:gd name="adj" fmla="val 25000"/>
            <a:gd name="vf" fmla="val 115470"/>
          </a:avLst>
        </a:prstGeom>
        <a:blipFill rotWithShape="1">
          <a:blip xmlns:r="http://schemas.openxmlformats.org/officeDocument/2006/relationships" r:embed="rId2"/>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A9D529A3-7D63-4EE1-AC3A-1CB41C3DD7E4}">
      <dsp:nvSpPr>
        <dsp:cNvPr id="0" name=""/>
        <dsp:cNvSpPr/>
      </dsp:nvSpPr>
      <dsp:spPr>
        <a:xfrm>
          <a:off x="6802255" y="4509606"/>
          <a:ext cx="293772" cy="253323"/>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7FB87CE9-AAE4-4FD4-B04D-3807386147A0}">
      <dsp:nvSpPr>
        <dsp:cNvPr id="0" name=""/>
        <dsp:cNvSpPr/>
      </dsp:nvSpPr>
      <dsp:spPr>
        <a:xfrm>
          <a:off x="2465515" y="1190732"/>
          <a:ext cx="2516462" cy="2160092"/>
        </a:xfrm>
        <a:prstGeom prst="hexagon">
          <a:avLst>
            <a:gd name="adj" fmla="val 25000"/>
            <a:gd name="vf" fmla="val 115470"/>
          </a:avLst>
        </a:prstGeom>
        <a:solidFill>
          <a:schemeClr val="accent5">
            <a:hueOff val="4007135"/>
            <a:satOff val="-17587"/>
            <a:lumOff val="5229"/>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36830" rIns="0" bIns="36830" numCol="1" spcCol="1270" anchor="ctr" anchorCtr="0">
          <a:noAutofit/>
        </a:bodyPr>
        <a:lstStyle/>
        <a:p>
          <a:pPr lvl="0" algn="ctr" defTabSz="1289050">
            <a:lnSpc>
              <a:spcPct val="90000"/>
            </a:lnSpc>
            <a:spcBef>
              <a:spcPct val="0"/>
            </a:spcBef>
            <a:spcAft>
              <a:spcPct val="35000"/>
            </a:spcAft>
          </a:pPr>
          <a:r>
            <a:rPr lang="es-CL" sz="2900" kern="1200" dirty="0"/>
            <a:t>Folletería</a:t>
          </a:r>
        </a:p>
      </dsp:txBody>
      <dsp:txXfrm>
        <a:off x="2855228" y="1525255"/>
        <a:ext cx="1737036" cy="1491046"/>
      </dsp:txXfrm>
    </dsp:sp>
    <dsp:sp modelId="{3A9E7B20-6127-44DC-9007-1E9215835B02}">
      <dsp:nvSpPr>
        <dsp:cNvPr id="0" name=""/>
        <dsp:cNvSpPr/>
      </dsp:nvSpPr>
      <dsp:spPr>
        <a:xfrm>
          <a:off x="4178262" y="1235235"/>
          <a:ext cx="293772" cy="253323"/>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2652C196-4C6E-4385-9C1E-E515B66BE057}">
      <dsp:nvSpPr>
        <dsp:cNvPr id="0" name=""/>
        <dsp:cNvSpPr/>
      </dsp:nvSpPr>
      <dsp:spPr>
        <a:xfrm>
          <a:off x="4599520" y="0"/>
          <a:ext cx="2516462" cy="2160092"/>
        </a:xfrm>
        <a:prstGeom prst="hexagon">
          <a:avLst>
            <a:gd name="adj" fmla="val 25000"/>
            <a:gd name="vf" fmla="val 115470"/>
          </a:avLst>
        </a:prstGeom>
        <a:blipFill rotWithShape="1">
          <a:blip xmlns:r="http://schemas.openxmlformats.org/officeDocument/2006/relationships" r:embed="rId3"/>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6A3B02DF-430F-42E0-A598-F860DBA7C1B3}">
      <dsp:nvSpPr>
        <dsp:cNvPr id="0" name=""/>
        <dsp:cNvSpPr/>
      </dsp:nvSpPr>
      <dsp:spPr>
        <a:xfrm>
          <a:off x="4657165" y="957378"/>
          <a:ext cx="293772" cy="253323"/>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0D8381D3-5739-4543-95DF-06FB0D982060}">
      <dsp:nvSpPr>
        <dsp:cNvPr id="0" name=""/>
        <dsp:cNvSpPr/>
      </dsp:nvSpPr>
      <dsp:spPr>
        <a:xfrm>
          <a:off x="6744609" y="1187309"/>
          <a:ext cx="2516462" cy="2160092"/>
        </a:xfrm>
        <a:prstGeom prst="hexagon">
          <a:avLst>
            <a:gd name="adj" fmla="val 25000"/>
            <a:gd name="vf" fmla="val 115470"/>
          </a:avLst>
        </a:prstGeom>
        <a:solidFill>
          <a:schemeClr val="accent5">
            <a:hueOff val="6010703"/>
            <a:satOff val="-26380"/>
            <a:lumOff val="784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36830" rIns="0" bIns="36830" numCol="1" spcCol="1270" anchor="ctr" anchorCtr="0">
          <a:noAutofit/>
        </a:bodyPr>
        <a:lstStyle/>
        <a:p>
          <a:pPr lvl="0" algn="ctr" defTabSz="1289050">
            <a:lnSpc>
              <a:spcPct val="90000"/>
            </a:lnSpc>
            <a:spcBef>
              <a:spcPct val="0"/>
            </a:spcBef>
            <a:spcAft>
              <a:spcPct val="35000"/>
            </a:spcAft>
          </a:pPr>
          <a:r>
            <a:rPr lang="es-CL" sz="2900" kern="1200" dirty="0"/>
            <a:t>Salud Responde</a:t>
          </a:r>
        </a:p>
      </dsp:txBody>
      <dsp:txXfrm>
        <a:off x="7134322" y="1521832"/>
        <a:ext cx="1737036" cy="1491046"/>
      </dsp:txXfrm>
    </dsp:sp>
    <dsp:sp modelId="{D40B1D05-605F-4469-B23C-A6A1CEA75687}">
      <dsp:nvSpPr>
        <dsp:cNvPr id="0" name=""/>
        <dsp:cNvSpPr/>
      </dsp:nvSpPr>
      <dsp:spPr>
        <a:xfrm>
          <a:off x="8908545" y="2140693"/>
          <a:ext cx="293772" cy="253323"/>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8F545072-E208-40A9-BD88-406A943E116D}">
      <dsp:nvSpPr>
        <dsp:cNvPr id="0" name=""/>
        <dsp:cNvSpPr/>
      </dsp:nvSpPr>
      <dsp:spPr>
        <a:xfrm>
          <a:off x="8898568" y="2374618"/>
          <a:ext cx="2516462" cy="2160092"/>
        </a:xfrm>
        <a:prstGeom prst="hexagon">
          <a:avLst>
            <a:gd name="adj" fmla="val 25000"/>
            <a:gd name="vf" fmla="val 11547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41000" r="-41000"/>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2DF55D59-CBF7-4BF6-8C59-D6E1B4580389}">
      <dsp:nvSpPr>
        <dsp:cNvPr id="0" name=""/>
        <dsp:cNvSpPr/>
      </dsp:nvSpPr>
      <dsp:spPr>
        <a:xfrm>
          <a:off x="9406295" y="2412844"/>
          <a:ext cx="293772" cy="253323"/>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1.png"/></Relationships>
</file>

<file path=ppt/drawings/drawing1.xml><?xml version="1.0" encoding="utf-8"?>
<c:userShapes xmlns:c="http://schemas.openxmlformats.org/drawingml/2006/chart">
  <cdr:relSizeAnchor xmlns:cdr="http://schemas.openxmlformats.org/drawingml/2006/chartDrawing">
    <cdr:from>
      <cdr:x>0.13318</cdr:x>
      <cdr:y>0.89223</cdr:y>
    </cdr:from>
    <cdr:to>
      <cdr:x>0.9338</cdr:x>
      <cdr:y>1</cdr:y>
    </cdr:to>
    <cdr:sp macro="" textlink="">
      <cdr:nvSpPr>
        <cdr:cNvPr id="3" name="Text Box 3">
          <a:extLst xmlns:a="http://schemas.openxmlformats.org/drawingml/2006/main">
            <a:ext uri="{FF2B5EF4-FFF2-40B4-BE49-F238E27FC236}">
              <a16:creationId xmlns:a16="http://schemas.microsoft.com/office/drawing/2014/main" xmlns="" id="{33BC4D3A-924B-4E2B-81BA-C974CCD81482}"/>
            </a:ext>
          </a:extLst>
        </cdr:cNvPr>
        <cdr:cNvSpPr txBox="1">
          <a:spLocks xmlns:a="http://schemas.openxmlformats.org/drawingml/2006/main" noChangeArrowheads="1"/>
        </cdr:cNvSpPr>
      </cdr:nvSpPr>
      <cdr:spPr bwMode="auto">
        <a:xfrm xmlns:a="http://schemas.openxmlformats.org/drawingml/2006/main">
          <a:off x="660400" y="2445670"/>
          <a:ext cx="3970070" cy="29541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27432" tIns="22860" rIns="0" bIns="0" anchor="t"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es-CL" sz="800" b="0" i="0" u="none" strike="noStrike" baseline="0">
              <a:solidFill>
                <a:schemeClr val="accent1">
                  <a:lumMod val="50000"/>
                </a:schemeClr>
              </a:solidFill>
              <a:latin typeface="Arial"/>
              <a:ea typeface="+mn-ea"/>
              <a:cs typeface="Arial"/>
            </a:rPr>
            <a:t>Incluye regiones VII, VIII, XVI y IX</a:t>
          </a:r>
        </a:p>
        <a:p xmlns:a="http://schemas.openxmlformats.org/drawingml/2006/main">
          <a:pPr algn="l" rtl="0">
            <a:defRPr sz="1000"/>
          </a:pPr>
          <a:r>
            <a:rPr lang="es-CL" sz="800" b="0" i="0" u="none" strike="noStrike" baseline="0">
              <a:solidFill>
                <a:schemeClr val="accent1">
                  <a:lumMod val="50000"/>
                </a:schemeClr>
              </a:solidFill>
              <a:latin typeface="Arial"/>
              <a:cs typeface="Arial"/>
            </a:rPr>
            <a:t>Fuente: Vigilancia Centinela </a:t>
          </a:r>
          <a:r>
            <a:rPr lang="es-CL" sz="800" b="0" i="0" u="none" strike="noStrike" baseline="0">
              <a:solidFill>
                <a:schemeClr val="accent1">
                  <a:lumMod val="50000"/>
                </a:schemeClr>
              </a:solidFill>
              <a:latin typeface="Arial"/>
              <a:ea typeface="+mn-ea"/>
              <a:cs typeface="Arial"/>
            </a:rPr>
            <a:t>ETI</a:t>
          </a:r>
          <a:r>
            <a:rPr lang="es-CL" sz="800" b="0" i="0" u="none" strike="noStrike" baseline="0">
              <a:solidFill>
                <a:schemeClr val="accent1">
                  <a:lumMod val="50000"/>
                </a:schemeClr>
              </a:solidFill>
              <a:latin typeface="Arial"/>
              <a:cs typeface="Arial"/>
            </a:rPr>
            <a:t>. </a:t>
          </a:r>
          <a:r>
            <a:rPr lang="es-CL" sz="800" b="0" i="0" u="none" strike="noStrike" baseline="0">
              <a:solidFill>
                <a:schemeClr val="accent1">
                  <a:lumMod val="50000"/>
                </a:schemeClr>
              </a:solidFill>
              <a:latin typeface="Arial"/>
              <a:ea typeface="+mn-ea"/>
              <a:cs typeface="Arial"/>
            </a:rPr>
            <a:t>Epidemiología - MINSAL</a:t>
          </a:r>
        </a:p>
        <a:p xmlns:a="http://schemas.openxmlformats.org/drawingml/2006/main">
          <a:pPr algn="l" rtl="0">
            <a:defRPr sz="1000"/>
          </a:pPr>
          <a:endParaRPr lang="es-CL" sz="1000" b="0" i="0" u="none" strike="noStrike" baseline="0">
            <a:solidFill>
              <a:srgbClr val="000000"/>
            </a:solidFill>
            <a:latin typeface="Arial"/>
            <a:cs typeface="Aria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0.11397</cdr:x>
      <cdr:y>0.89223</cdr:y>
    </cdr:from>
    <cdr:to>
      <cdr:x>0.91459</cdr:x>
      <cdr:y>1</cdr:y>
    </cdr:to>
    <cdr:sp macro="" textlink="">
      <cdr:nvSpPr>
        <cdr:cNvPr id="3" name="Text Box 3">
          <a:extLst xmlns:a="http://schemas.openxmlformats.org/drawingml/2006/main">
            <a:ext uri="{FF2B5EF4-FFF2-40B4-BE49-F238E27FC236}">
              <a16:creationId xmlns:a16="http://schemas.microsoft.com/office/drawing/2014/main" xmlns="" id="{D26C295B-3A67-4FAC-8489-9F34A838B951}"/>
            </a:ext>
          </a:extLst>
        </cdr:cNvPr>
        <cdr:cNvSpPr txBox="1">
          <a:spLocks xmlns:a="http://schemas.openxmlformats.org/drawingml/2006/main" noChangeArrowheads="1"/>
        </cdr:cNvSpPr>
      </cdr:nvSpPr>
      <cdr:spPr bwMode="auto">
        <a:xfrm xmlns:a="http://schemas.openxmlformats.org/drawingml/2006/main">
          <a:off x="565150" y="2445670"/>
          <a:ext cx="3970070" cy="29541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27432" tIns="22860" rIns="0" bIns="0" anchor="t"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es-CL" sz="800" b="0" i="0" u="none" strike="noStrike" baseline="0">
              <a:solidFill>
                <a:schemeClr val="accent1">
                  <a:lumMod val="50000"/>
                </a:schemeClr>
              </a:solidFill>
              <a:latin typeface="Arial"/>
              <a:ea typeface="+mn-ea"/>
              <a:cs typeface="Arial"/>
            </a:rPr>
            <a:t>Incluye regiones XIV, X, XI, XII</a:t>
          </a:r>
        </a:p>
        <a:p xmlns:a="http://schemas.openxmlformats.org/drawingml/2006/main">
          <a:pPr algn="l" rtl="0">
            <a:defRPr sz="1000"/>
          </a:pPr>
          <a:r>
            <a:rPr lang="es-CL" sz="800" b="0" i="0" u="none" strike="noStrike" baseline="0">
              <a:solidFill>
                <a:schemeClr val="accent1">
                  <a:lumMod val="50000"/>
                </a:schemeClr>
              </a:solidFill>
              <a:latin typeface="Arial"/>
              <a:cs typeface="Arial"/>
            </a:rPr>
            <a:t>Fuente: Vigilancia Centinela </a:t>
          </a:r>
          <a:r>
            <a:rPr lang="es-CL" sz="800" b="0" i="0" u="none" strike="noStrike" baseline="0">
              <a:solidFill>
                <a:schemeClr val="accent1">
                  <a:lumMod val="50000"/>
                </a:schemeClr>
              </a:solidFill>
              <a:latin typeface="Arial"/>
              <a:ea typeface="+mn-ea"/>
              <a:cs typeface="Arial"/>
            </a:rPr>
            <a:t>ETI</a:t>
          </a:r>
          <a:r>
            <a:rPr lang="es-CL" sz="800" b="0" i="0" u="none" strike="noStrike" baseline="0">
              <a:solidFill>
                <a:schemeClr val="accent1">
                  <a:lumMod val="50000"/>
                </a:schemeClr>
              </a:solidFill>
              <a:latin typeface="Arial"/>
              <a:cs typeface="Arial"/>
            </a:rPr>
            <a:t>. </a:t>
          </a:r>
          <a:r>
            <a:rPr lang="es-CL" sz="800" b="0" i="0" u="none" strike="noStrike" baseline="0">
              <a:solidFill>
                <a:schemeClr val="accent1">
                  <a:lumMod val="50000"/>
                </a:schemeClr>
              </a:solidFill>
              <a:latin typeface="Arial"/>
              <a:ea typeface="+mn-ea"/>
              <a:cs typeface="Arial"/>
            </a:rPr>
            <a:t>Epidemiología - MINSAL</a:t>
          </a:r>
        </a:p>
        <a:p xmlns:a="http://schemas.openxmlformats.org/drawingml/2006/main">
          <a:pPr algn="l" rtl="0">
            <a:defRPr sz="1000"/>
          </a:pPr>
          <a:endParaRPr lang="es-CL" sz="1000" b="0" i="0" u="none" strike="noStrike" baseline="0">
            <a:solidFill>
              <a:srgbClr val="000000"/>
            </a:solidFill>
            <a:latin typeface="Arial"/>
            <a:cs typeface="Aria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0.1272</cdr:x>
      <cdr:y>0.89194</cdr:y>
    </cdr:from>
    <cdr:to>
      <cdr:x>0.92721</cdr:x>
      <cdr:y>1</cdr:y>
    </cdr:to>
    <cdr:sp macro="" textlink="">
      <cdr:nvSpPr>
        <cdr:cNvPr id="78849" name="Text Box 3"/>
        <cdr:cNvSpPr txBox="1">
          <a:spLocks xmlns:a="http://schemas.openxmlformats.org/drawingml/2006/main" noChangeArrowheads="1"/>
        </cdr:cNvSpPr>
      </cdr:nvSpPr>
      <cdr:spPr bwMode="auto">
        <a:xfrm xmlns:a="http://schemas.openxmlformats.org/drawingml/2006/main">
          <a:off x="631236" y="2438262"/>
          <a:ext cx="3970070" cy="29541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s-CL" sz="800" b="0" i="0" u="none" strike="noStrike" baseline="0">
              <a:solidFill>
                <a:schemeClr val="accent1">
                  <a:lumMod val="50000"/>
                </a:schemeClr>
              </a:solidFill>
              <a:latin typeface="Arial"/>
              <a:ea typeface="+mn-ea"/>
              <a:cs typeface="Arial"/>
            </a:rPr>
            <a:t>Incluye regiones XV, I, II, III y IV</a:t>
          </a:r>
        </a:p>
        <a:p xmlns:a="http://schemas.openxmlformats.org/drawingml/2006/main">
          <a:pPr algn="l" rtl="0">
            <a:defRPr sz="1000"/>
          </a:pPr>
          <a:r>
            <a:rPr lang="es-CL" sz="800" b="0" i="0" u="none" strike="noStrike" baseline="0">
              <a:solidFill>
                <a:schemeClr val="accent1">
                  <a:lumMod val="50000"/>
                </a:schemeClr>
              </a:solidFill>
              <a:latin typeface="Arial"/>
              <a:cs typeface="Arial"/>
            </a:rPr>
            <a:t>Fuente: Vigilancia Centinela </a:t>
          </a:r>
          <a:r>
            <a:rPr lang="es-CL" sz="800" b="0" i="0" u="none" strike="noStrike" baseline="0">
              <a:solidFill>
                <a:schemeClr val="accent1">
                  <a:lumMod val="50000"/>
                </a:schemeClr>
              </a:solidFill>
              <a:latin typeface="Arial"/>
              <a:ea typeface="+mn-ea"/>
              <a:cs typeface="Arial"/>
            </a:rPr>
            <a:t>ETI</a:t>
          </a:r>
          <a:r>
            <a:rPr lang="es-CL" sz="800" b="0" i="0" u="none" strike="noStrike" baseline="0">
              <a:solidFill>
                <a:schemeClr val="accent1">
                  <a:lumMod val="50000"/>
                </a:schemeClr>
              </a:solidFill>
              <a:latin typeface="Arial"/>
              <a:cs typeface="Arial"/>
            </a:rPr>
            <a:t>. </a:t>
          </a:r>
          <a:r>
            <a:rPr lang="es-CL" sz="800" b="0" i="0" u="none" strike="noStrike" baseline="0">
              <a:solidFill>
                <a:schemeClr val="accent1">
                  <a:lumMod val="50000"/>
                </a:schemeClr>
              </a:solidFill>
              <a:latin typeface="Arial"/>
              <a:ea typeface="+mn-ea"/>
              <a:cs typeface="Arial"/>
            </a:rPr>
            <a:t>Epidemiología - MINSAL</a:t>
          </a:r>
        </a:p>
        <a:p xmlns:a="http://schemas.openxmlformats.org/drawingml/2006/main">
          <a:pPr algn="l" rtl="0">
            <a:defRPr sz="1000"/>
          </a:pPr>
          <a:endParaRPr lang="es-CL" sz="1000" b="0" i="0" u="none" strike="noStrike" baseline="0">
            <a:solidFill>
              <a:srgbClr val="000000"/>
            </a:solidFill>
            <a:latin typeface="Arial"/>
            <a:cs typeface="Aria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s-CL"/>
          </a:p>
        </p:txBody>
      </p:sp>
      <p:sp>
        <p:nvSpPr>
          <p:cNvPr id="3" name="Marcador de fecha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D270C14-EE0C-4265-A250-F00D79FE2569}" type="datetimeFigureOut">
              <a:rPr lang="es-CL" smtClean="0"/>
              <a:t>26-06-2019</a:t>
            </a:fld>
            <a:endParaRPr lang="es-CL"/>
          </a:p>
        </p:txBody>
      </p:sp>
      <p:sp>
        <p:nvSpPr>
          <p:cNvPr id="4" name="Marcador de imagen de diapositiva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s-CL"/>
          </a:p>
        </p:txBody>
      </p:sp>
      <p:sp>
        <p:nvSpPr>
          <p:cNvPr id="5" name="Marcador de notas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27F6622-E841-4AB4-914E-29C4FCB5E465}" type="slidenum">
              <a:rPr lang="es-CL" smtClean="0"/>
              <a:t>‹Nº›</a:t>
            </a:fld>
            <a:endParaRPr lang="es-CL"/>
          </a:p>
        </p:txBody>
      </p:sp>
    </p:spTree>
    <p:extLst>
      <p:ext uri="{BB962C8B-B14F-4D97-AF65-F5344CB8AC3E}">
        <p14:creationId xmlns:p14="http://schemas.microsoft.com/office/powerpoint/2010/main" val="3704446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22B208DF-24DF-1C46-8C17-8757FEFE8420}" type="slidenum">
              <a:rPr lang="en-US" smtClean="0"/>
              <a:pPr/>
              <a:t>3</a:t>
            </a:fld>
            <a:endParaRPr lang="en-US" dirty="0"/>
          </a:p>
        </p:txBody>
      </p:sp>
    </p:spTree>
    <p:extLst>
      <p:ext uri="{BB962C8B-B14F-4D97-AF65-F5344CB8AC3E}">
        <p14:creationId xmlns:p14="http://schemas.microsoft.com/office/powerpoint/2010/main" val="1381138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22B208DF-24DF-1C46-8C17-8757FEFE8420}" type="slidenum">
              <a:rPr lang="en-US" smtClean="0"/>
              <a:pPr/>
              <a:t>12</a:t>
            </a:fld>
            <a:endParaRPr lang="en-US" dirty="0"/>
          </a:p>
        </p:txBody>
      </p:sp>
    </p:spTree>
    <p:extLst>
      <p:ext uri="{BB962C8B-B14F-4D97-AF65-F5344CB8AC3E}">
        <p14:creationId xmlns:p14="http://schemas.microsoft.com/office/powerpoint/2010/main" val="32933295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22B208DF-24DF-1C46-8C17-8757FEFE8420}" type="slidenum">
              <a:rPr lang="en-US" smtClean="0"/>
              <a:pPr/>
              <a:t>13</a:t>
            </a:fld>
            <a:endParaRPr lang="en-US" dirty="0"/>
          </a:p>
        </p:txBody>
      </p:sp>
    </p:spTree>
    <p:extLst>
      <p:ext uri="{BB962C8B-B14F-4D97-AF65-F5344CB8AC3E}">
        <p14:creationId xmlns:p14="http://schemas.microsoft.com/office/powerpoint/2010/main" val="34446745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22B208DF-24DF-1C46-8C17-8757FEFE8420}" type="slidenum">
              <a:rPr lang="en-US" smtClean="0"/>
              <a:pPr/>
              <a:t>14</a:t>
            </a:fld>
            <a:endParaRPr lang="en-US" dirty="0"/>
          </a:p>
        </p:txBody>
      </p:sp>
    </p:spTree>
    <p:extLst>
      <p:ext uri="{BB962C8B-B14F-4D97-AF65-F5344CB8AC3E}">
        <p14:creationId xmlns:p14="http://schemas.microsoft.com/office/powerpoint/2010/main" val="10379397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22B208DF-24DF-1C46-8C17-8757FEFE8420}" type="slidenum">
              <a:rPr lang="en-US" smtClean="0"/>
              <a:pPr/>
              <a:t>29</a:t>
            </a:fld>
            <a:endParaRPr lang="en-US"/>
          </a:p>
        </p:txBody>
      </p:sp>
    </p:spTree>
    <p:extLst>
      <p:ext uri="{BB962C8B-B14F-4D97-AF65-F5344CB8AC3E}">
        <p14:creationId xmlns:p14="http://schemas.microsoft.com/office/powerpoint/2010/main" val="31731194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22B208DF-24DF-1C46-8C17-8757FEFE8420}" type="slidenum">
              <a:rPr lang="en-US" smtClean="0"/>
              <a:pPr/>
              <a:t>30</a:t>
            </a:fld>
            <a:endParaRPr lang="en-US"/>
          </a:p>
        </p:txBody>
      </p:sp>
    </p:spTree>
    <p:extLst>
      <p:ext uri="{BB962C8B-B14F-4D97-AF65-F5344CB8AC3E}">
        <p14:creationId xmlns:p14="http://schemas.microsoft.com/office/powerpoint/2010/main" val="31286679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22B208DF-24DF-1C46-8C17-8757FEFE8420}" type="slidenum">
              <a:rPr lang="en-US" smtClean="0"/>
              <a:pPr/>
              <a:t>31</a:t>
            </a:fld>
            <a:endParaRPr lang="en-US"/>
          </a:p>
        </p:txBody>
      </p:sp>
    </p:spTree>
    <p:extLst>
      <p:ext uri="{BB962C8B-B14F-4D97-AF65-F5344CB8AC3E}">
        <p14:creationId xmlns:p14="http://schemas.microsoft.com/office/powerpoint/2010/main" val="12815496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22B208DF-24DF-1C46-8C17-8757FEFE8420}" type="slidenum">
              <a:rPr lang="en-US" smtClean="0"/>
              <a:pPr/>
              <a:t>32</a:t>
            </a:fld>
            <a:endParaRPr lang="en-US"/>
          </a:p>
        </p:txBody>
      </p:sp>
    </p:spTree>
    <p:extLst>
      <p:ext uri="{BB962C8B-B14F-4D97-AF65-F5344CB8AC3E}">
        <p14:creationId xmlns:p14="http://schemas.microsoft.com/office/powerpoint/2010/main" val="26810437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22B208DF-24DF-1C46-8C17-8757FEFE8420}" type="slidenum">
              <a:rPr lang="en-US" smtClean="0"/>
              <a:pPr/>
              <a:t>33</a:t>
            </a:fld>
            <a:endParaRPr lang="en-US"/>
          </a:p>
        </p:txBody>
      </p:sp>
    </p:spTree>
    <p:extLst>
      <p:ext uri="{BB962C8B-B14F-4D97-AF65-F5344CB8AC3E}">
        <p14:creationId xmlns:p14="http://schemas.microsoft.com/office/powerpoint/2010/main" val="19318464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22B208DF-24DF-1C46-8C17-8757FEFE8420}" type="slidenum">
              <a:rPr lang="en-US" smtClean="0"/>
              <a:pPr/>
              <a:t>34</a:t>
            </a:fld>
            <a:endParaRPr lang="en-US"/>
          </a:p>
        </p:txBody>
      </p:sp>
    </p:spTree>
    <p:extLst>
      <p:ext uri="{BB962C8B-B14F-4D97-AF65-F5344CB8AC3E}">
        <p14:creationId xmlns:p14="http://schemas.microsoft.com/office/powerpoint/2010/main" val="34457347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22B208DF-24DF-1C46-8C17-8757FEFE8420}" type="slidenum">
              <a:rPr lang="en-US" smtClean="0"/>
              <a:pPr/>
              <a:t>35</a:t>
            </a:fld>
            <a:endParaRPr lang="en-US"/>
          </a:p>
        </p:txBody>
      </p:sp>
    </p:spTree>
    <p:extLst>
      <p:ext uri="{BB962C8B-B14F-4D97-AF65-F5344CB8AC3E}">
        <p14:creationId xmlns:p14="http://schemas.microsoft.com/office/powerpoint/2010/main" val="3253056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22B208DF-24DF-1C46-8C17-8757FEFE8420}" type="slidenum">
              <a:rPr lang="en-US" smtClean="0"/>
              <a:pPr/>
              <a:t>4</a:t>
            </a:fld>
            <a:endParaRPr lang="en-US" dirty="0"/>
          </a:p>
        </p:txBody>
      </p:sp>
    </p:spTree>
    <p:extLst>
      <p:ext uri="{BB962C8B-B14F-4D97-AF65-F5344CB8AC3E}">
        <p14:creationId xmlns:p14="http://schemas.microsoft.com/office/powerpoint/2010/main" val="994805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22B208DF-24DF-1C46-8C17-8757FEFE8420}" type="slidenum">
              <a:rPr lang="en-US" smtClean="0"/>
              <a:pPr/>
              <a:t>36</a:t>
            </a:fld>
            <a:endParaRPr lang="en-US"/>
          </a:p>
        </p:txBody>
      </p:sp>
    </p:spTree>
    <p:extLst>
      <p:ext uri="{BB962C8B-B14F-4D97-AF65-F5344CB8AC3E}">
        <p14:creationId xmlns:p14="http://schemas.microsoft.com/office/powerpoint/2010/main" val="39763980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22B208DF-24DF-1C46-8C17-8757FEFE8420}" type="slidenum">
              <a:rPr lang="en-US" smtClean="0"/>
              <a:pPr/>
              <a:t>37</a:t>
            </a:fld>
            <a:endParaRPr lang="en-US"/>
          </a:p>
        </p:txBody>
      </p:sp>
    </p:spTree>
    <p:extLst>
      <p:ext uri="{BB962C8B-B14F-4D97-AF65-F5344CB8AC3E}">
        <p14:creationId xmlns:p14="http://schemas.microsoft.com/office/powerpoint/2010/main" val="21637201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22B208DF-24DF-1C46-8C17-8757FEFE8420}" type="slidenum">
              <a:rPr lang="en-US" smtClean="0"/>
              <a:pPr/>
              <a:t>38</a:t>
            </a:fld>
            <a:endParaRPr lang="en-US"/>
          </a:p>
        </p:txBody>
      </p:sp>
    </p:spTree>
    <p:extLst>
      <p:ext uri="{BB962C8B-B14F-4D97-AF65-F5344CB8AC3E}">
        <p14:creationId xmlns:p14="http://schemas.microsoft.com/office/powerpoint/2010/main" val="35548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22B208DF-24DF-1C46-8C17-8757FEFE8420}" type="slidenum">
              <a:rPr lang="en-US" smtClean="0"/>
              <a:pPr/>
              <a:t>39</a:t>
            </a:fld>
            <a:endParaRPr lang="en-US"/>
          </a:p>
        </p:txBody>
      </p:sp>
    </p:spTree>
    <p:extLst>
      <p:ext uri="{BB962C8B-B14F-4D97-AF65-F5344CB8AC3E}">
        <p14:creationId xmlns:p14="http://schemas.microsoft.com/office/powerpoint/2010/main" val="9648110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22B208DF-24DF-1C46-8C17-8757FEFE8420}" type="slidenum">
              <a:rPr lang="en-US" smtClean="0"/>
              <a:pPr/>
              <a:t>40</a:t>
            </a:fld>
            <a:endParaRPr lang="en-US"/>
          </a:p>
        </p:txBody>
      </p:sp>
    </p:spTree>
    <p:extLst>
      <p:ext uri="{BB962C8B-B14F-4D97-AF65-F5344CB8AC3E}">
        <p14:creationId xmlns:p14="http://schemas.microsoft.com/office/powerpoint/2010/main" val="37975019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CL" altLang="es-CL" smtClean="0"/>
          </a:p>
        </p:txBody>
      </p:sp>
      <p:sp>
        <p:nvSpPr>
          <p:cNvPr id="11268"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F5D130B-E027-4006-9C6D-C661942C886A}" type="slidenum">
              <a:rPr lang="en-US" altLang="es-CL" smtClean="0"/>
              <a:pPr fontAlgn="base">
                <a:spcBef>
                  <a:spcPct val="0"/>
                </a:spcBef>
                <a:spcAft>
                  <a:spcPct val="0"/>
                </a:spcAft>
              </a:pPr>
              <a:t>41</a:t>
            </a:fld>
            <a:endParaRPr lang="en-US" altLang="es-CL" smtClean="0"/>
          </a:p>
        </p:txBody>
      </p:sp>
    </p:spTree>
    <p:extLst>
      <p:ext uri="{BB962C8B-B14F-4D97-AF65-F5344CB8AC3E}">
        <p14:creationId xmlns:p14="http://schemas.microsoft.com/office/powerpoint/2010/main" val="35817566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CL" altLang="es-CL" smtClean="0"/>
          </a:p>
        </p:txBody>
      </p:sp>
      <p:sp>
        <p:nvSpPr>
          <p:cNvPr id="1331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B527708-7DA8-40B3-B0FF-D9833549EA32}" type="slidenum">
              <a:rPr lang="en-US" altLang="es-CL" smtClean="0"/>
              <a:pPr fontAlgn="base">
                <a:spcBef>
                  <a:spcPct val="0"/>
                </a:spcBef>
                <a:spcAft>
                  <a:spcPct val="0"/>
                </a:spcAft>
              </a:pPr>
              <a:t>42</a:t>
            </a:fld>
            <a:endParaRPr lang="en-US" altLang="es-CL" smtClean="0"/>
          </a:p>
        </p:txBody>
      </p:sp>
    </p:spTree>
    <p:extLst>
      <p:ext uri="{BB962C8B-B14F-4D97-AF65-F5344CB8AC3E}">
        <p14:creationId xmlns:p14="http://schemas.microsoft.com/office/powerpoint/2010/main" val="5941295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CL" altLang="es-CL" smtClean="0"/>
          </a:p>
        </p:txBody>
      </p:sp>
      <p:sp>
        <p:nvSpPr>
          <p:cNvPr id="15364"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9B3C091-E55B-4480-8BF3-9D5BC5728040}" type="slidenum">
              <a:rPr lang="en-US" altLang="es-CL" smtClean="0"/>
              <a:pPr fontAlgn="base">
                <a:spcBef>
                  <a:spcPct val="0"/>
                </a:spcBef>
                <a:spcAft>
                  <a:spcPct val="0"/>
                </a:spcAft>
              </a:pPr>
              <a:t>43</a:t>
            </a:fld>
            <a:endParaRPr lang="en-US" altLang="es-CL" smtClean="0"/>
          </a:p>
        </p:txBody>
      </p:sp>
    </p:spTree>
    <p:extLst>
      <p:ext uri="{BB962C8B-B14F-4D97-AF65-F5344CB8AC3E}">
        <p14:creationId xmlns:p14="http://schemas.microsoft.com/office/powerpoint/2010/main" val="28153390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CL" altLang="es-CL" smtClean="0"/>
          </a:p>
        </p:txBody>
      </p:sp>
      <p:sp>
        <p:nvSpPr>
          <p:cNvPr id="17412"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3F22E06-9E69-40D9-A0A4-D69A93D6BB07}" type="slidenum">
              <a:rPr lang="en-US" altLang="es-CL" smtClean="0"/>
              <a:pPr fontAlgn="base">
                <a:spcBef>
                  <a:spcPct val="0"/>
                </a:spcBef>
                <a:spcAft>
                  <a:spcPct val="0"/>
                </a:spcAft>
              </a:pPr>
              <a:t>44</a:t>
            </a:fld>
            <a:endParaRPr lang="en-US" altLang="es-CL" smtClean="0"/>
          </a:p>
        </p:txBody>
      </p:sp>
    </p:spTree>
    <p:extLst>
      <p:ext uri="{BB962C8B-B14F-4D97-AF65-F5344CB8AC3E}">
        <p14:creationId xmlns:p14="http://schemas.microsoft.com/office/powerpoint/2010/main" val="7928903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CL" altLang="es-CL" smtClean="0"/>
          </a:p>
        </p:txBody>
      </p:sp>
      <p:sp>
        <p:nvSpPr>
          <p:cNvPr id="1946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F262A38-8E8E-4419-8B70-AC0438363B23}" type="slidenum">
              <a:rPr lang="en-US" altLang="es-CL" smtClean="0"/>
              <a:pPr fontAlgn="base">
                <a:spcBef>
                  <a:spcPct val="0"/>
                </a:spcBef>
                <a:spcAft>
                  <a:spcPct val="0"/>
                </a:spcAft>
              </a:pPr>
              <a:t>45</a:t>
            </a:fld>
            <a:endParaRPr lang="en-US" altLang="es-CL" smtClean="0"/>
          </a:p>
        </p:txBody>
      </p:sp>
    </p:spTree>
    <p:extLst>
      <p:ext uri="{BB962C8B-B14F-4D97-AF65-F5344CB8AC3E}">
        <p14:creationId xmlns:p14="http://schemas.microsoft.com/office/powerpoint/2010/main" val="1647636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22B208DF-24DF-1C46-8C17-8757FEFE8420}" type="slidenum">
              <a:rPr lang="en-US" smtClean="0"/>
              <a:pPr/>
              <a:t>5</a:t>
            </a:fld>
            <a:endParaRPr lang="en-US" dirty="0"/>
          </a:p>
        </p:txBody>
      </p:sp>
    </p:spTree>
    <p:extLst>
      <p:ext uri="{BB962C8B-B14F-4D97-AF65-F5344CB8AC3E}">
        <p14:creationId xmlns:p14="http://schemas.microsoft.com/office/powerpoint/2010/main" val="36967819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CL" altLang="es-CL" smtClean="0"/>
          </a:p>
        </p:txBody>
      </p:sp>
      <p:sp>
        <p:nvSpPr>
          <p:cNvPr id="2458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EEACA34-4281-49E8-BC0D-78795E28DE6A}" type="slidenum">
              <a:rPr lang="en-US" altLang="es-CL" smtClean="0"/>
              <a:pPr fontAlgn="base">
                <a:spcBef>
                  <a:spcPct val="0"/>
                </a:spcBef>
                <a:spcAft>
                  <a:spcPct val="0"/>
                </a:spcAft>
              </a:pPr>
              <a:t>47</a:t>
            </a:fld>
            <a:endParaRPr lang="en-US" altLang="es-CL" smtClean="0"/>
          </a:p>
        </p:txBody>
      </p:sp>
    </p:spTree>
    <p:extLst>
      <p:ext uri="{BB962C8B-B14F-4D97-AF65-F5344CB8AC3E}">
        <p14:creationId xmlns:p14="http://schemas.microsoft.com/office/powerpoint/2010/main" val="22467500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CL" altLang="es-CL" smtClean="0"/>
          </a:p>
        </p:txBody>
      </p:sp>
      <p:sp>
        <p:nvSpPr>
          <p:cNvPr id="30724"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D859E94-FE54-4BFD-BA8C-68B398A93A79}" type="slidenum">
              <a:rPr lang="en-US" altLang="es-CL" smtClean="0"/>
              <a:pPr fontAlgn="base">
                <a:spcBef>
                  <a:spcPct val="0"/>
                </a:spcBef>
                <a:spcAft>
                  <a:spcPct val="0"/>
                </a:spcAft>
              </a:pPr>
              <a:t>48</a:t>
            </a:fld>
            <a:endParaRPr lang="en-US" altLang="es-CL" smtClean="0"/>
          </a:p>
        </p:txBody>
      </p:sp>
    </p:spTree>
    <p:extLst>
      <p:ext uri="{BB962C8B-B14F-4D97-AF65-F5344CB8AC3E}">
        <p14:creationId xmlns:p14="http://schemas.microsoft.com/office/powerpoint/2010/main" val="24393545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L" altLang="es-CL" smtClean="0"/>
          </a:p>
        </p:txBody>
      </p:sp>
      <p:sp>
        <p:nvSpPr>
          <p:cNvPr id="18436"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4D4E3CB4-4195-482F-860E-EDF2FBFA67AA}" type="slidenum">
              <a:rPr lang="en-US" altLang="es-CL" smtClean="0"/>
              <a:pPr/>
              <a:t>52</a:t>
            </a:fld>
            <a:endParaRPr lang="en-US" altLang="es-CL" smtClean="0"/>
          </a:p>
        </p:txBody>
      </p:sp>
    </p:spTree>
    <p:extLst>
      <p:ext uri="{BB962C8B-B14F-4D97-AF65-F5344CB8AC3E}">
        <p14:creationId xmlns:p14="http://schemas.microsoft.com/office/powerpoint/2010/main" val="3798239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6" name="Google Shape;62;g44151bcac7_0_0:notes"/>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21507" name="Google Shape;63;g44151bcac7_0_0:note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175" tIns="46575" rIns="93175" bIns="46575" numCol="1" anchor="t" anchorCtr="0" compatLnSpc="1">
            <a:prstTxWarp prst="textNoShape">
              <a:avLst/>
            </a:prstTxWarp>
          </a:bodyPr>
          <a:lstStyle/>
          <a:p>
            <a:pPr>
              <a:spcBef>
                <a:spcPct val="0"/>
              </a:spcBef>
            </a:pPr>
            <a:endParaRPr lang="es-CL" altLang="es-CL" smtClean="0"/>
          </a:p>
        </p:txBody>
      </p:sp>
      <p:sp>
        <p:nvSpPr>
          <p:cNvPr id="21508" name="Google Shape;64;g44151bcac7_0_0:notes"/>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5" tIns="46575" rIns="93175" bIns="46575"/>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buClr>
                <a:srgbClr val="000000"/>
              </a:buClr>
              <a:buFont typeface="Arial" panose="020B0604020202020204" pitchFamily="34" charset="0"/>
              <a:buNone/>
            </a:pPr>
            <a:fld id="{5D837AE8-B261-4FAB-ABEA-16F8091FA2D0}" type="slidenum">
              <a:rPr lang="es-ES" altLang="es-CL" smtClean="0"/>
              <a:pPr>
                <a:buClr>
                  <a:srgbClr val="000000"/>
                </a:buClr>
                <a:buFont typeface="Arial" panose="020B0604020202020204" pitchFamily="34" charset="0"/>
                <a:buNone/>
              </a:pPr>
              <a:t>53</a:t>
            </a:fld>
            <a:endParaRPr lang="es-CL" altLang="es-CL" smtClean="0"/>
          </a:p>
        </p:txBody>
      </p:sp>
    </p:spTree>
    <p:extLst>
      <p:ext uri="{BB962C8B-B14F-4D97-AF65-F5344CB8AC3E}">
        <p14:creationId xmlns:p14="http://schemas.microsoft.com/office/powerpoint/2010/main" val="35083640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22B208DF-24DF-1C46-8C17-8757FEFE8420}" type="slidenum">
              <a:rPr lang="en-US" smtClean="0"/>
              <a:pPr/>
              <a:t>6</a:t>
            </a:fld>
            <a:endParaRPr lang="en-US" dirty="0"/>
          </a:p>
        </p:txBody>
      </p:sp>
    </p:spTree>
    <p:extLst>
      <p:ext uri="{BB962C8B-B14F-4D97-AF65-F5344CB8AC3E}">
        <p14:creationId xmlns:p14="http://schemas.microsoft.com/office/powerpoint/2010/main" val="4077354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22B208DF-24DF-1C46-8C17-8757FEFE8420}" type="slidenum">
              <a:rPr lang="en-US" smtClean="0"/>
              <a:pPr/>
              <a:t>7</a:t>
            </a:fld>
            <a:endParaRPr lang="en-US" dirty="0"/>
          </a:p>
        </p:txBody>
      </p:sp>
    </p:spTree>
    <p:extLst>
      <p:ext uri="{BB962C8B-B14F-4D97-AF65-F5344CB8AC3E}">
        <p14:creationId xmlns:p14="http://schemas.microsoft.com/office/powerpoint/2010/main" val="941062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22B208DF-24DF-1C46-8C17-8757FEFE8420}" type="slidenum">
              <a:rPr lang="en-US" smtClean="0"/>
              <a:pPr/>
              <a:t>8</a:t>
            </a:fld>
            <a:endParaRPr lang="en-US" dirty="0"/>
          </a:p>
        </p:txBody>
      </p:sp>
    </p:spTree>
    <p:extLst>
      <p:ext uri="{BB962C8B-B14F-4D97-AF65-F5344CB8AC3E}">
        <p14:creationId xmlns:p14="http://schemas.microsoft.com/office/powerpoint/2010/main" val="38487259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22B208DF-24DF-1C46-8C17-8757FEFE8420}" type="slidenum">
              <a:rPr lang="en-US" smtClean="0"/>
              <a:pPr/>
              <a:t>9</a:t>
            </a:fld>
            <a:endParaRPr lang="en-US" dirty="0"/>
          </a:p>
        </p:txBody>
      </p:sp>
    </p:spTree>
    <p:extLst>
      <p:ext uri="{BB962C8B-B14F-4D97-AF65-F5344CB8AC3E}">
        <p14:creationId xmlns:p14="http://schemas.microsoft.com/office/powerpoint/2010/main" val="9966369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22B208DF-24DF-1C46-8C17-8757FEFE8420}" type="slidenum">
              <a:rPr lang="en-US" smtClean="0"/>
              <a:pPr/>
              <a:t>10</a:t>
            </a:fld>
            <a:endParaRPr lang="en-US" dirty="0"/>
          </a:p>
        </p:txBody>
      </p:sp>
    </p:spTree>
    <p:extLst>
      <p:ext uri="{BB962C8B-B14F-4D97-AF65-F5344CB8AC3E}">
        <p14:creationId xmlns:p14="http://schemas.microsoft.com/office/powerpoint/2010/main" val="7817988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22B208DF-24DF-1C46-8C17-8757FEFE8420}" type="slidenum">
              <a:rPr lang="en-US" smtClean="0"/>
              <a:pPr/>
              <a:t>11</a:t>
            </a:fld>
            <a:endParaRPr lang="en-US" dirty="0"/>
          </a:p>
        </p:txBody>
      </p:sp>
    </p:spTree>
    <p:extLst>
      <p:ext uri="{BB962C8B-B14F-4D97-AF65-F5344CB8AC3E}">
        <p14:creationId xmlns:p14="http://schemas.microsoft.com/office/powerpoint/2010/main" val="1645409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914403" y="2130436"/>
            <a:ext cx="10363200" cy="1470025"/>
          </a:xfrm>
        </p:spPr>
        <p:txBody>
          <a:bodyPr/>
          <a:lstStyle/>
          <a:p>
            <a:r>
              <a:rPr lang="es-ES"/>
              <a:t>Haga clic para modificar el estilo de título del patrón</a:t>
            </a:r>
            <a:endParaRPr lang="en-US"/>
          </a:p>
        </p:txBody>
      </p:sp>
      <p:sp>
        <p:nvSpPr>
          <p:cNvPr id="3" name="Subtitle 2"/>
          <p:cNvSpPr>
            <a:spLocks noGrp="1"/>
          </p:cNvSpPr>
          <p:nvPr>
            <p:ph type="subTitle" idx="1"/>
          </p:nvPr>
        </p:nvSpPr>
        <p:spPr>
          <a:xfrm>
            <a:off x="1828803" y="3886200"/>
            <a:ext cx="8534400" cy="1752600"/>
          </a:xfrm>
        </p:spPr>
        <p:txBody>
          <a:bodyPr/>
          <a:lstStyle>
            <a:lvl1pPr marL="0" indent="0" algn="ctr">
              <a:buNone/>
              <a:defRPr>
                <a:solidFill>
                  <a:schemeClr val="tx1">
                    <a:tint val="75000"/>
                  </a:schemeClr>
                </a:solidFill>
              </a:defRPr>
            </a:lvl1pPr>
            <a:lvl2pPr marL="457177"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s-ES"/>
              <a:t>Haga clic para modificar el estilo de subtítulo del patrón</a:t>
            </a:r>
            <a:endParaRPr lang="en-US"/>
          </a:p>
        </p:txBody>
      </p:sp>
      <p:sp>
        <p:nvSpPr>
          <p:cNvPr id="5" name="Footer Placeholder 4"/>
          <p:cNvSpPr>
            <a:spLocks noGrp="1"/>
          </p:cNvSpPr>
          <p:nvPr>
            <p:ph type="ftr" sz="quarter" idx="11"/>
          </p:nvPr>
        </p:nvSpPr>
        <p:spPr/>
        <p:txBody>
          <a:bodyPr/>
          <a:lstStyle>
            <a:lvl1pPr>
              <a:defRPr/>
            </a:lvl1pPr>
          </a:lstStyle>
          <a:p>
            <a:endParaRPr lang="es-CL"/>
          </a:p>
        </p:txBody>
      </p:sp>
    </p:spTree>
    <p:extLst>
      <p:ext uri="{BB962C8B-B14F-4D97-AF65-F5344CB8AC3E}">
        <p14:creationId xmlns:p14="http://schemas.microsoft.com/office/powerpoint/2010/main" val="1401187779"/>
      </p:ext>
    </p:extLst>
  </p:cSld>
  <p:clrMapOvr>
    <a:masterClrMapping/>
  </p:clrMapOvr>
  <mc:AlternateContent xmlns:mc="http://schemas.openxmlformats.org/markup-compatibility/2006" xmlns:p14="http://schemas.microsoft.com/office/powerpoint/2010/main">
    <mc:Choice Requires="p14">
      <p:transition spd="slow" p14:dur="42500" advTm="370000"/>
    </mc:Choice>
    <mc:Fallback xmlns="">
      <p:transition spd="slow" advTm="370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Footer Placeholder 4"/>
          <p:cNvSpPr>
            <a:spLocks noGrp="1"/>
          </p:cNvSpPr>
          <p:nvPr>
            <p:ph type="ftr" sz="quarter" idx="10"/>
          </p:nvPr>
        </p:nvSpPr>
        <p:spPr/>
        <p:txBody>
          <a:bodyPr/>
          <a:lstStyle>
            <a:lvl1pPr>
              <a:defRPr/>
            </a:lvl1pPr>
          </a:lstStyle>
          <a:p>
            <a:endParaRPr lang="es-CL"/>
          </a:p>
        </p:txBody>
      </p:sp>
      <p:sp>
        <p:nvSpPr>
          <p:cNvPr id="5" name="Slide Number Placeholder 5"/>
          <p:cNvSpPr>
            <a:spLocks noGrp="1"/>
          </p:cNvSpPr>
          <p:nvPr>
            <p:ph type="sldNum" sz="quarter" idx="11"/>
          </p:nvPr>
        </p:nvSpPr>
        <p:spPr>
          <a:xfrm>
            <a:off x="8244417" y="6527809"/>
            <a:ext cx="2844800" cy="193675"/>
          </a:xfrm>
          <a:prstGeom prst="rect">
            <a:avLst/>
          </a:prstGeom>
        </p:spPr>
        <p:txBody>
          <a:bodyPr/>
          <a:lstStyle>
            <a:lvl1pPr>
              <a:defRPr/>
            </a:lvl1pPr>
          </a:lstStyle>
          <a:p>
            <a:fld id="{EB5311AB-9208-4398-8A87-2AE80C3C8FFC}" type="slidenum">
              <a:rPr lang="es-CL" smtClean="0"/>
              <a:t>‹Nº›</a:t>
            </a:fld>
            <a:endParaRPr lang="es-CL"/>
          </a:p>
        </p:txBody>
      </p:sp>
    </p:spTree>
    <p:extLst>
      <p:ext uri="{BB962C8B-B14F-4D97-AF65-F5344CB8AC3E}">
        <p14:creationId xmlns:p14="http://schemas.microsoft.com/office/powerpoint/2010/main" val="2885814104"/>
      </p:ext>
    </p:extLst>
  </p:cSld>
  <p:clrMapOvr>
    <a:masterClrMapping/>
  </p:clrMapOvr>
  <mc:AlternateContent xmlns:mc="http://schemas.openxmlformats.org/markup-compatibility/2006" xmlns:p14="http://schemas.microsoft.com/office/powerpoint/2010/main">
    <mc:Choice Requires="p14">
      <p:transition spd="slow" p14:dur="42500" advTm="370000"/>
    </mc:Choice>
    <mc:Fallback xmlns="">
      <p:transition spd="slow" advTm="370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6405" y="274649"/>
            <a:ext cx="2743201" cy="5851525"/>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09600" y="274649"/>
            <a:ext cx="7213600" cy="5851525"/>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Footer Placeholder 4"/>
          <p:cNvSpPr>
            <a:spLocks noGrp="1"/>
          </p:cNvSpPr>
          <p:nvPr>
            <p:ph type="ftr" sz="quarter" idx="10"/>
          </p:nvPr>
        </p:nvSpPr>
        <p:spPr/>
        <p:txBody>
          <a:bodyPr/>
          <a:lstStyle>
            <a:lvl1pPr>
              <a:defRPr/>
            </a:lvl1pPr>
          </a:lstStyle>
          <a:p>
            <a:endParaRPr lang="es-CL"/>
          </a:p>
        </p:txBody>
      </p:sp>
      <p:sp>
        <p:nvSpPr>
          <p:cNvPr id="5" name="Slide Number Placeholder 5"/>
          <p:cNvSpPr>
            <a:spLocks noGrp="1"/>
          </p:cNvSpPr>
          <p:nvPr>
            <p:ph type="sldNum" sz="quarter" idx="11"/>
          </p:nvPr>
        </p:nvSpPr>
        <p:spPr>
          <a:xfrm>
            <a:off x="8244417" y="6527809"/>
            <a:ext cx="2844800" cy="193675"/>
          </a:xfrm>
          <a:prstGeom prst="rect">
            <a:avLst/>
          </a:prstGeom>
        </p:spPr>
        <p:txBody>
          <a:bodyPr/>
          <a:lstStyle>
            <a:lvl1pPr>
              <a:defRPr/>
            </a:lvl1pPr>
          </a:lstStyle>
          <a:p>
            <a:fld id="{EB5311AB-9208-4398-8A87-2AE80C3C8FFC}" type="slidenum">
              <a:rPr lang="es-CL" smtClean="0"/>
              <a:t>‹Nº›</a:t>
            </a:fld>
            <a:endParaRPr lang="es-CL"/>
          </a:p>
        </p:txBody>
      </p:sp>
    </p:spTree>
    <p:extLst>
      <p:ext uri="{BB962C8B-B14F-4D97-AF65-F5344CB8AC3E}">
        <p14:creationId xmlns:p14="http://schemas.microsoft.com/office/powerpoint/2010/main" val="1012241397"/>
      </p:ext>
    </p:extLst>
  </p:cSld>
  <p:clrMapOvr>
    <a:masterClrMapping/>
  </p:clrMapOvr>
  <mc:AlternateContent xmlns:mc="http://schemas.openxmlformats.org/markup-compatibility/2006" xmlns:p14="http://schemas.microsoft.com/office/powerpoint/2010/main">
    <mc:Choice Requires="p14">
      <p:transition spd="slow" p14:dur="42500" advTm="370000"/>
    </mc:Choice>
    <mc:Fallback xmlns="">
      <p:transition spd="slow" advTm="370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203201" y="152400"/>
            <a:ext cx="10886017" cy="1143000"/>
          </a:xfrm>
        </p:spPr>
        <p:txBody>
          <a:bodyPr/>
          <a:lstStyle/>
          <a:p>
            <a:r>
              <a:rPr lang="es-ES"/>
              <a:t>Haga clic para modificar el estilo de título del patrón</a:t>
            </a:r>
            <a:endParaRPr lang="es-CL"/>
          </a:p>
        </p:txBody>
      </p:sp>
      <p:sp>
        <p:nvSpPr>
          <p:cNvPr id="3" name="2 Marcador de tabla"/>
          <p:cNvSpPr>
            <a:spLocks noGrp="1"/>
          </p:cNvSpPr>
          <p:nvPr>
            <p:ph type="tbl" idx="1"/>
          </p:nvPr>
        </p:nvSpPr>
        <p:spPr>
          <a:xfrm>
            <a:off x="203201" y="1477963"/>
            <a:ext cx="10902951" cy="4525962"/>
          </a:xfrm>
        </p:spPr>
        <p:txBody>
          <a:bodyPr/>
          <a:lstStyle/>
          <a:p>
            <a:pPr lvl="0"/>
            <a:r>
              <a:rPr lang="es-ES" noProof="0"/>
              <a:t>Haga clic en el icono para agregar una tabla</a:t>
            </a:r>
            <a:endParaRPr lang="es-CL" noProof="0" dirty="0"/>
          </a:p>
        </p:txBody>
      </p:sp>
      <p:sp>
        <p:nvSpPr>
          <p:cNvPr id="4" name="Slide Number Placeholder 5"/>
          <p:cNvSpPr>
            <a:spLocks noGrp="1"/>
          </p:cNvSpPr>
          <p:nvPr>
            <p:ph type="sldNum" sz="quarter" idx="10"/>
          </p:nvPr>
        </p:nvSpPr>
        <p:spPr>
          <a:xfrm>
            <a:off x="8244417" y="6527801"/>
            <a:ext cx="2844800" cy="193675"/>
          </a:xfrm>
          <a:prstGeom prst="rect">
            <a:avLst/>
          </a:prstGeom>
        </p:spPr>
        <p:txBody>
          <a:bodyPr/>
          <a:lstStyle>
            <a:lvl1pPr>
              <a:defRPr/>
            </a:lvl1pPr>
          </a:lstStyle>
          <a:p>
            <a:fld id="{EB5311AB-9208-4398-8A87-2AE80C3C8FFC}" type="slidenum">
              <a:rPr lang="es-CL" smtClean="0"/>
              <a:t>‹Nº›</a:t>
            </a:fld>
            <a:endParaRPr lang="es-CL"/>
          </a:p>
        </p:txBody>
      </p:sp>
    </p:spTree>
    <p:extLst>
      <p:ext uri="{BB962C8B-B14F-4D97-AF65-F5344CB8AC3E}">
        <p14:creationId xmlns:p14="http://schemas.microsoft.com/office/powerpoint/2010/main" val="4098951636"/>
      </p:ext>
    </p:extLst>
  </p:cSld>
  <p:clrMapOvr>
    <a:masterClrMapping/>
  </p:clrMapOvr>
  <mc:AlternateContent xmlns:mc="http://schemas.openxmlformats.org/markup-compatibility/2006" xmlns:p14="http://schemas.microsoft.com/office/powerpoint/2010/main">
    <mc:Choice Requires="p14">
      <p:transition spd="slow" p14:dur="42500" advTm="370000"/>
    </mc:Choice>
    <mc:Fallback xmlns="">
      <p:transition spd="slow" advTm="370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sp>
        <p:nvSpPr>
          <p:cNvPr id="7" name="Marcador de texto 2"/>
          <p:cNvSpPr>
            <a:spLocks noGrp="1"/>
          </p:cNvSpPr>
          <p:nvPr>
            <p:ph idx="1" hasCustomPrompt="1"/>
          </p:nvPr>
        </p:nvSpPr>
        <p:spPr>
          <a:xfrm>
            <a:off x="541868" y="2773682"/>
            <a:ext cx="11108267" cy="3375161"/>
          </a:xfrm>
          <a:prstGeom prst="rect">
            <a:avLst/>
          </a:prstGeom>
        </p:spPr>
        <p:txBody>
          <a:bodyPr vert="horz" lIns="91440" tIns="45720" rIns="91440" bIns="45720" rtlCol="0">
            <a:normAutofit/>
          </a:bodyPr>
          <a:lstStyle>
            <a:lvl1pPr marL="0" marR="0" indent="0" algn="l" defTabSz="342900" rtl="0" eaLnBrk="1" fontAlgn="auto" latinLnBrk="0" hangingPunct="1">
              <a:lnSpc>
                <a:spcPct val="100000"/>
              </a:lnSpc>
              <a:spcBef>
                <a:spcPct val="20000"/>
              </a:spcBef>
              <a:spcAft>
                <a:spcPts val="0"/>
              </a:spcAft>
              <a:buClrTx/>
              <a:buSzTx/>
              <a:buFont typeface="Arial"/>
              <a:buNone/>
              <a:tabLst/>
              <a:defRPr sz="1200" baseline="0">
                <a:solidFill>
                  <a:schemeClr val="tx1">
                    <a:lumMod val="75000"/>
                    <a:lumOff val="25000"/>
                  </a:schemeClr>
                </a:solidFill>
                <a:latin typeface="Candara" panose="020E0502030303020204" pitchFamily="34" charset="0"/>
                <a:cs typeface="Verdana"/>
              </a:defRPr>
            </a:lvl1pPr>
            <a:lvl2pPr>
              <a:defRPr sz="1350">
                <a:solidFill>
                  <a:schemeClr val="bg1"/>
                </a:solidFill>
                <a:latin typeface="gobCL"/>
                <a:cs typeface="gobCL"/>
              </a:defRPr>
            </a:lvl2pPr>
            <a:lvl3pPr>
              <a:defRPr sz="1350">
                <a:solidFill>
                  <a:schemeClr val="bg1"/>
                </a:solidFill>
                <a:latin typeface="gobCL"/>
                <a:cs typeface="gobCL"/>
              </a:defRPr>
            </a:lvl3pPr>
          </a:lstStyle>
          <a:p>
            <a:pPr lvl="0"/>
            <a:r>
              <a:rPr lang="es-ES_tradnl" dirty="0"/>
              <a:t>Contenido de la </a:t>
            </a:r>
            <a:r>
              <a:rPr lang="es-ES_tradnl" dirty="0" err="1"/>
              <a:t>slide</a:t>
            </a:r>
            <a:r>
              <a:rPr lang="es-ES_tradnl" dirty="0"/>
              <a:t> en una columna de texto. </a:t>
            </a:r>
            <a:r>
              <a:rPr lang="es-ES_tradnl" dirty="0" err="1"/>
              <a:t>Verdana</a:t>
            </a:r>
            <a:r>
              <a:rPr lang="es-ES_tradnl" dirty="0"/>
              <a:t> 15pt.</a:t>
            </a:r>
          </a:p>
          <a:p>
            <a:pPr lvl="0"/>
            <a:endParaRPr lang="es-ES_tradnl" dirty="0"/>
          </a:p>
          <a:p>
            <a:pPr marL="0" marR="0" lvl="0" indent="0" algn="l" defTabSz="342900" rtl="0" eaLnBrk="1" fontAlgn="auto" latinLnBrk="0" hangingPunct="1">
              <a:lnSpc>
                <a:spcPct val="100000"/>
              </a:lnSpc>
              <a:spcBef>
                <a:spcPct val="20000"/>
              </a:spcBef>
              <a:spcAft>
                <a:spcPts val="0"/>
              </a:spcAft>
              <a:buClrTx/>
              <a:buSzTx/>
              <a:buFont typeface="Arial"/>
              <a:buNone/>
              <a:tabLst/>
              <a:defRPr/>
            </a:pPr>
            <a:r>
              <a:rPr lang="es-ES_tradnl" dirty="0"/>
              <a:t>Texto texto texto texto texto texto texto texto texto texto texto texto texto texto texto texto texto texto texto texto texto texto texto texto texto texto texto texto texto texto texto texto texto texto texto texto texto texto texto texto texto texto texto texto texto texto. </a:t>
            </a:r>
          </a:p>
          <a:p>
            <a:pPr marL="0" marR="0" lvl="0" indent="0" algn="l" defTabSz="342900" rtl="0" eaLnBrk="1" fontAlgn="auto" latinLnBrk="0" hangingPunct="1">
              <a:lnSpc>
                <a:spcPct val="100000"/>
              </a:lnSpc>
              <a:spcBef>
                <a:spcPct val="20000"/>
              </a:spcBef>
              <a:spcAft>
                <a:spcPts val="0"/>
              </a:spcAft>
              <a:buClrTx/>
              <a:buSzTx/>
              <a:buFont typeface="Arial"/>
              <a:buNone/>
              <a:tabLst/>
              <a:defRPr/>
            </a:pPr>
            <a:r>
              <a:rPr lang="es-ES_tradnl" dirty="0"/>
              <a:t>  </a:t>
            </a:r>
          </a:p>
        </p:txBody>
      </p:sp>
      <p:sp>
        <p:nvSpPr>
          <p:cNvPr id="8" name="Marcador de contenido 12"/>
          <p:cNvSpPr>
            <a:spLocks noGrp="1"/>
          </p:cNvSpPr>
          <p:nvPr>
            <p:ph sz="quarter" idx="12" hasCustomPrompt="1"/>
          </p:nvPr>
        </p:nvSpPr>
        <p:spPr>
          <a:xfrm>
            <a:off x="541868" y="1066801"/>
            <a:ext cx="11108267" cy="747580"/>
          </a:xfrm>
          <a:prstGeom prst="rect">
            <a:avLst/>
          </a:prstGeom>
        </p:spPr>
        <p:txBody>
          <a:bodyPr vert="horz"/>
          <a:lstStyle>
            <a:lvl1pPr marL="0" marR="0" indent="0" algn="l" defTabSz="342900" rtl="0" eaLnBrk="1" fontAlgn="auto" latinLnBrk="0" hangingPunct="1">
              <a:lnSpc>
                <a:spcPct val="100000"/>
              </a:lnSpc>
              <a:spcBef>
                <a:spcPct val="20000"/>
              </a:spcBef>
              <a:spcAft>
                <a:spcPts val="0"/>
              </a:spcAft>
              <a:buClrTx/>
              <a:buSzTx/>
              <a:buFont typeface="Arial"/>
              <a:buNone/>
              <a:tabLst/>
              <a:defRPr sz="1800" b="1" i="0" spc="0">
                <a:solidFill>
                  <a:schemeClr val="accent1"/>
                </a:solidFill>
                <a:latin typeface="Candara" panose="020E0502030303020204" pitchFamily="34" charset="0"/>
              </a:defRPr>
            </a:lvl1pPr>
          </a:lstStyle>
          <a:p>
            <a:pPr lvl="0"/>
            <a:r>
              <a:rPr lang="es-ES" dirty="0"/>
              <a:t>Titulo del capítulo/tema de la </a:t>
            </a:r>
            <a:r>
              <a:rPr lang="es-ES" dirty="0" err="1"/>
              <a:t>diapo</a:t>
            </a:r>
            <a:r>
              <a:rPr lang="es-ES" dirty="0"/>
              <a:t>. en máx. dos líneas. </a:t>
            </a:r>
            <a:r>
              <a:rPr lang="es-ES" dirty="0" err="1"/>
              <a:t>Verdana</a:t>
            </a:r>
            <a:r>
              <a:rPr lang="es-ES" dirty="0"/>
              <a:t> Negrita 20pt:</a:t>
            </a:r>
          </a:p>
          <a:p>
            <a:pPr lvl="0"/>
            <a:endParaRPr lang="es-ES" dirty="0"/>
          </a:p>
        </p:txBody>
      </p:sp>
      <p:sp>
        <p:nvSpPr>
          <p:cNvPr id="9" name="Marcador de contenido 12"/>
          <p:cNvSpPr>
            <a:spLocks noGrp="1"/>
          </p:cNvSpPr>
          <p:nvPr>
            <p:ph sz="quarter" idx="13" hasCustomPrompt="1"/>
          </p:nvPr>
        </p:nvSpPr>
        <p:spPr>
          <a:xfrm>
            <a:off x="541868" y="1966784"/>
            <a:ext cx="11108267" cy="380178"/>
          </a:xfrm>
          <a:prstGeom prst="rect">
            <a:avLst/>
          </a:prstGeom>
        </p:spPr>
        <p:txBody>
          <a:bodyPr vert="horz"/>
          <a:lstStyle>
            <a:lvl1pPr marL="0" marR="0" indent="0" algn="l" defTabSz="342900" rtl="0" eaLnBrk="1" fontAlgn="auto" latinLnBrk="0" hangingPunct="1">
              <a:lnSpc>
                <a:spcPct val="100000"/>
              </a:lnSpc>
              <a:spcBef>
                <a:spcPct val="20000"/>
              </a:spcBef>
              <a:spcAft>
                <a:spcPts val="0"/>
              </a:spcAft>
              <a:buClrTx/>
              <a:buSzTx/>
              <a:buFont typeface="Arial"/>
              <a:buNone/>
              <a:tabLst/>
              <a:defRPr sz="1350" b="0" i="0" spc="0">
                <a:solidFill>
                  <a:schemeClr val="accent1"/>
                </a:solidFill>
                <a:latin typeface="Candara" panose="020E0502030303020204" pitchFamily="34" charset="0"/>
              </a:defRPr>
            </a:lvl1pPr>
          </a:lstStyle>
          <a:p>
            <a:pPr lvl="0"/>
            <a:r>
              <a:rPr lang="es-ES" dirty="0"/>
              <a:t>(Línea adicional) Subtema </a:t>
            </a:r>
            <a:r>
              <a:rPr lang="es-ES" dirty="0" err="1"/>
              <a:t>Verdana</a:t>
            </a:r>
            <a:r>
              <a:rPr lang="es-ES" dirty="0"/>
              <a:t> 18pt</a:t>
            </a:r>
          </a:p>
          <a:p>
            <a:pPr lvl="0"/>
            <a:endParaRPr lang="es-ES" dirty="0"/>
          </a:p>
        </p:txBody>
      </p:sp>
      <p:pic>
        <p:nvPicPr>
          <p:cNvPr id="14" name="Picture 13" descr="Complemento-Logo-Gobierno-160x14px.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868" y="0"/>
            <a:ext cx="2709333" cy="177800"/>
          </a:xfrm>
          <a:prstGeom prst="rect">
            <a:avLst/>
          </a:prstGeom>
        </p:spPr>
      </p:pic>
    </p:spTree>
    <p:extLst>
      <p:ext uri="{BB962C8B-B14F-4D97-AF65-F5344CB8AC3E}">
        <p14:creationId xmlns:p14="http://schemas.microsoft.com/office/powerpoint/2010/main" val="2089433720"/>
      </p:ext>
    </p:extLst>
  </p:cSld>
  <p:clrMapOvr>
    <a:masterClrMapping/>
  </p:clrMapOvr>
  <mc:AlternateContent xmlns:mc="http://schemas.openxmlformats.org/markup-compatibility/2006" xmlns:p14="http://schemas.microsoft.com/office/powerpoint/2010/main">
    <mc:Choice Requires="p14">
      <p:transition spd="slow" p14:dur="42500" advTm="370000"/>
    </mc:Choice>
    <mc:Fallback xmlns="">
      <p:transition spd="slow" advTm="370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Diseño personalizado">
    <p:spTree>
      <p:nvGrpSpPr>
        <p:cNvPr id="1" name=""/>
        <p:cNvGrpSpPr/>
        <p:nvPr/>
      </p:nvGrpSpPr>
      <p:grpSpPr>
        <a:xfrm>
          <a:off x="0" y="0"/>
          <a:ext cx="0" cy="0"/>
          <a:chOff x="0" y="0"/>
          <a:chExt cx="0" cy="0"/>
        </a:xfrm>
      </p:grpSpPr>
      <p:sp>
        <p:nvSpPr>
          <p:cNvPr id="6" name="Marcador de texto 2"/>
          <p:cNvSpPr>
            <a:spLocks noGrp="1"/>
          </p:cNvSpPr>
          <p:nvPr>
            <p:ph idx="18" hasCustomPrompt="1"/>
          </p:nvPr>
        </p:nvSpPr>
        <p:spPr>
          <a:xfrm>
            <a:off x="4639735" y="3035300"/>
            <a:ext cx="7010399" cy="3236699"/>
          </a:xfrm>
          <a:prstGeom prst="rect">
            <a:avLst/>
          </a:prstGeom>
        </p:spPr>
        <p:txBody>
          <a:bodyPr vert="horz" lIns="91440" tIns="45720" rIns="91440" bIns="45720" rtlCol="0">
            <a:normAutofit/>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2000" baseline="0">
                <a:solidFill>
                  <a:schemeClr val="tx1">
                    <a:lumMod val="75000"/>
                  </a:schemeClr>
                </a:solidFill>
                <a:latin typeface="Verdana"/>
                <a:cs typeface="Verdana"/>
              </a:defRPr>
            </a:lvl1pPr>
            <a:lvl2pPr>
              <a:defRPr sz="2400">
                <a:solidFill>
                  <a:schemeClr val="bg1"/>
                </a:solidFill>
                <a:latin typeface="gobCL"/>
                <a:cs typeface="gobCL"/>
              </a:defRPr>
            </a:lvl2pPr>
            <a:lvl3pPr>
              <a:defRPr sz="2400">
                <a:solidFill>
                  <a:schemeClr val="bg1"/>
                </a:solidFill>
                <a:latin typeface="gobCL"/>
                <a:cs typeface="gobCL"/>
              </a:defRPr>
            </a:lvl3pPr>
          </a:lstStyle>
          <a:p>
            <a:pPr lvl="0"/>
            <a:r>
              <a:rPr lang="es-ES_tradnl" dirty="0"/>
              <a:t>Contenido de la </a:t>
            </a:r>
            <a:r>
              <a:rPr lang="es-ES_tradnl" dirty="0" err="1"/>
              <a:t>slide</a:t>
            </a:r>
            <a:r>
              <a:rPr lang="es-ES_tradnl" dirty="0"/>
              <a:t> en dos columnas de texto. </a:t>
            </a:r>
            <a:r>
              <a:rPr lang="es-ES_tradnl" dirty="0" err="1"/>
              <a:t>Verdana</a:t>
            </a:r>
            <a:r>
              <a:rPr lang="es-ES_tradnl" dirty="0"/>
              <a:t> 15pt. </a:t>
            </a:r>
          </a:p>
          <a:p>
            <a:pPr lvl="0"/>
            <a:endParaRPr lang="es-ES_tradnl" dirty="0"/>
          </a:p>
          <a:p>
            <a:pPr marL="0" marR="0" lvl="0" indent="0" algn="l" defTabSz="609585" rtl="0" eaLnBrk="1" fontAlgn="auto" latinLnBrk="0" hangingPunct="1">
              <a:lnSpc>
                <a:spcPct val="100000"/>
              </a:lnSpc>
              <a:spcBef>
                <a:spcPct val="20000"/>
              </a:spcBef>
              <a:spcAft>
                <a:spcPts val="0"/>
              </a:spcAft>
              <a:buClrTx/>
              <a:buSzTx/>
              <a:buFont typeface="Arial"/>
              <a:buNone/>
              <a:tabLst/>
              <a:defRPr/>
            </a:pPr>
            <a:r>
              <a:rPr lang="es-ES_tradnl" dirty="0"/>
              <a:t>Texto texto texto texto texto texto texto texto texto texto texto texto texto texto texto.</a:t>
            </a:r>
          </a:p>
          <a:p>
            <a:pPr lvl="0"/>
            <a:r>
              <a:rPr lang="es-ES_tradnl" dirty="0"/>
              <a:t> </a:t>
            </a:r>
          </a:p>
        </p:txBody>
      </p:sp>
      <p:sp>
        <p:nvSpPr>
          <p:cNvPr id="7" name="Marcador de contenido 12"/>
          <p:cNvSpPr>
            <a:spLocks noGrp="1"/>
          </p:cNvSpPr>
          <p:nvPr>
            <p:ph sz="quarter" idx="12" hasCustomPrompt="1"/>
          </p:nvPr>
        </p:nvSpPr>
        <p:spPr>
          <a:xfrm>
            <a:off x="4639733" y="1066801"/>
            <a:ext cx="7010400" cy="1723805"/>
          </a:xfrm>
          <a:prstGeom prst="rect">
            <a:avLst/>
          </a:prstGeom>
        </p:spPr>
        <p:txBody>
          <a:bodyPr vert="horz"/>
          <a:lstStyle>
            <a:lvl1pPr marL="0" marR="0" indent="0" algn="l" defTabSz="609585" rtl="0" eaLnBrk="1" fontAlgn="auto" latinLnBrk="0" hangingPunct="1">
              <a:lnSpc>
                <a:spcPct val="100000"/>
              </a:lnSpc>
              <a:spcBef>
                <a:spcPct val="20000"/>
              </a:spcBef>
              <a:spcAft>
                <a:spcPts val="0"/>
              </a:spcAft>
              <a:buClrTx/>
              <a:buSzTx/>
              <a:buFont typeface="Arial"/>
              <a:buNone/>
              <a:tabLst/>
              <a:defRPr sz="2667" b="1" i="0" spc="0">
                <a:solidFill>
                  <a:schemeClr val="accent1"/>
                </a:solidFill>
                <a:latin typeface="Verdana"/>
              </a:defRPr>
            </a:lvl1pPr>
          </a:lstStyle>
          <a:p>
            <a:pPr lvl="0"/>
            <a:r>
              <a:rPr lang="es-ES" dirty="0"/>
              <a:t>Titulo del capítulo/tema de la </a:t>
            </a:r>
            <a:r>
              <a:rPr lang="es-ES" dirty="0" err="1"/>
              <a:t>diapo</a:t>
            </a:r>
            <a:r>
              <a:rPr lang="es-ES" dirty="0"/>
              <a:t>. en máx. dos líneas. </a:t>
            </a:r>
            <a:r>
              <a:rPr lang="es-ES" dirty="0" err="1"/>
              <a:t>Verdana</a:t>
            </a:r>
            <a:r>
              <a:rPr lang="es-ES" dirty="0"/>
              <a:t> Negrita 20pt:</a:t>
            </a:r>
          </a:p>
          <a:p>
            <a:pPr lvl="0"/>
            <a:endParaRPr lang="es-ES" dirty="0"/>
          </a:p>
        </p:txBody>
      </p:sp>
      <p:sp>
        <p:nvSpPr>
          <p:cNvPr id="8" name="Marcador de contenido 12"/>
          <p:cNvSpPr>
            <a:spLocks noGrp="1"/>
          </p:cNvSpPr>
          <p:nvPr>
            <p:ph sz="quarter" idx="13" hasCustomPrompt="1"/>
          </p:nvPr>
        </p:nvSpPr>
        <p:spPr>
          <a:xfrm>
            <a:off x="4639733" y="2184401"/>
            <a:ext cx="7010400" cy="812530"/>
          </a:xfrm>
          <a:prstGeom prst="rect">
            <a:avLst/>
          </a:prstGeom>
        </p:spPr>
        <p:txBody>
          <a:bodyPr vert="horz"/>
          <a:lstStyle>
            <a:lvl1pPr marL="0" marR="0" indent="0" algn="l" defTabSz="609585" rtl="0" eaLnBrk="1" fontAlgn="auto" latinLnBrk="0" hangingPunct="1">
              <a:lnSpc>
                <a:spcPct val="100000"/>
              </a:lnSpc>
              <a:spcBef>
                <a:spcPct val="20000"/>
              </a:spcBef>
              <a:spcAft>
                <a:spcPts val="0"/>
              </a:spcAft>
              <a:buClrTx/>
              <a:buSzTx/>
              <a:buFont typeface="Arial"/>
              <a:buNone/>
              <a:tabLst/>
              <a:defRPr sz="2400" b="0" i="0" spc="0">
                <a:solidFill>
                  <a:srgbClr val="4F81BD"/>
                </a:solidFill>
                <a:latin typeface="Verdana"/>
              </a:defRPr>
            </a:lvl1pPr>
          </a:lstStyle>
          <a:p>
            <a:pPr lvl="0"/>
            <a:r>
              <a:rPr lang="es-ES" dirty="0"/>
              <a:t>(Línea adicional) Subtema </a:t>
            </a:r>
            <a:r>
              <a:rPr lang="es-ES" dirty="0" err="1"/>
              <a:t>Verdana</a:t>
            </a:r>
            <a:r>
              <a:rPr lang="es-ES" dirty="0"/>
              <a:t> 18pt</a:t>
            </a:r>
          </a:p>
          <a:p>
            <a:pPr lvl="0"/>
            <a:endParaRPr lang="es-ES" dirty="0"/>
          </a:p>
        </p:txBody>
      </p:sp>
      <p:sp>
        <p:nvSpPr>
          <p:cNvPr id="2" name="CuadroTexto 1"/>
          <p:cNvSpPr txBox="1"/>
          <p:nvPr/>
        </p:nvSpPr>
        <p:spPr>
          <a:xfrm>
            <a:off x="11592318" y="6415393"/>
            <a:ext cx="389850" cy="256545"/>
          </a:xfrm>
          <a:prstGeom prst="rect">
            <a:avLst/>
          </a:prstGeom>
          <a:noFill/>
        </p:spPr>
        <p:txBody>
          <a:bodyPr wrap="none" rtlCol="0">
            <a:spAutoFit/>
          </a:bodyPr>
          <a:lstStyle/>
          <a:p>
            <a:pPr algn="r"/>
            <a:fld id="{F0D743BD-13B2-8146-8C09-0F6A22AE68B5}" type="slidenum">
              <a:rPr lang="es-ES" sz="1067" smtClean="0">
                <a:solidFill>
                  <a:schemeClr val="tx1">
                    <a:lumMod val="65000"/>
                    <a:lumOff val="35000"/>
                  </a:schemeClr>
                </a:solidFill>
                <a:latin typeface="Candara"/>
                <a:cs typeface="Candara"/>
              </a:rPr>
              <a:pPr algn="r"/>
              <a:t>‹Nº›</a:t>
            </a:fld>
            <a:endParaRPr lang="es-ES" sz="1067" dirty="0">
              <a:solidFill>
                <a:schemeClr val="tx1">
                  <a:lumMod val="65000"/>
                  <a:lumOff val="35000"/>
                </a:schemeClr>
              </a:solidFill>
              <a:latin typeface="Candara"/>
              <a:cs typeface="Candara"/>
            </a:endParaRPr>
          </a:p>
        </p:txBody>
      </p:sp>
    </p:spTree>
    <p:extLst>
      <p:ext uri="{BB962C8B-B14F-4D97-AF65-F5344CB8AC3E}">
        <p14:creationId xmlns:p14="http://schemas.microsoft.com/office/powerpoint/2010/main" val="4222047804"/>
      </p:ext>
    </p:extLst>
  </p:cSld>
  <p:clrMapOvr>
    <a:masterClrMapping/>
  </p:clrMapOvr>
  <mc:AlternateContent xmlns:mc="http://schemas.openxmlformats.org/markup-compatibility/2006" xmlns:p14="http://schemas.microsoft.com/office/powerpoint/2010/main">
    <mc:Choice Requires="p14">
      <p:transition spd="slow" p14:dur="42500" advTm="370000"/>
    </mc:Choice>
    <mc:Fallback xmlns="">
      <p:transition spd="slow" advTm="370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6" name="Marcador de texto 2"/>
          <p:cNvSpPr>
            <a:spLocks noGrp="1"/>
          </p:cNvSpPr>
          <p:nvPr>
            <p:ph idx="18" hasCustomPrompt="1"/>
          </p:nvPr>
        </p:nvSpPr>
        <p:spPr>
          <a:xfrm>
            <a:off x="4639734" y="3035300"/>
            <a:ext cx="7010399" cy="3236698"/>
          </a:xfrm>
          <a:prstGeom prst="rect">
            <a:avLst/>
          </a:prstGeom>
        </p:spPr>
        <p:txBody>
          <a:bodyPr vert="horz" lIns="91440" tIns="45720" rIns="91440" bIns="45720" rtlCol="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500" baseline="0">
                <a:solidFill>
                  <a:schemeClr val="tx1">
                    <a:lumMod val="75000"/>
                  </a:schemeClr>
                </a:solidFill>
                <a:latin typeface="Verdana"/>
                <a:cs typeface="Verdana"/>
              </a:defRPr>
            </a:lvl1pPr>
            <a:lvl2pPr>
              <a:defRPr sz="1800">
                <a:solidFill>
                  <a:schemeClr val="bg1"/>
                </a:solidFill>
                <a:latin typeface="gobCL"/>
                <a:cs typeface="gobCL"/>
              </a:defRPr>
            </a:lvl2pPr>
            <a:lvl3pPr>
              <a:defRPr sz="1800">
                <a:solidFill>
                  <a:schemeClr val="bg1"/>
                </a:solidFill>
                <a:latin typeface="gobCL"/>
                <a:cs typeface="gobCL"/>
              </a:defRPr>
            </a:lvl3pPr>
          </a:lstStyle>
          <a:p>
            <a:pPr lvl="0"/>
            <a:r>
              <a:rPr lang="es-ES_tradnl" dirty="0"/>
              <a:t>Contenido de la </a:t>
            </a:r>
            <a:r>
              <a:rPr lang="es-ES_tradnl" dirty="0" err="1"/>
              <a:t>slide</a:t>
            </a:r>
            <a:r>
              <a:rPr lang="es-ES_tradnl" dirty="0"/>
              <a:t> en dos columnas de texto. </a:t>
            </a:r>
            <a:r>
              <a:rPr lang="es-ES_tradnl" dirty="0" err="1"/>
              <a:t>Verdana</a:t>
            </a:r>
            <a:r>
              <a:rPr lang="es-ES_tradnl" dirty="0"/>
              <a:t> 15pt. </a:t>
            </a:r>
          </a:p>
          <a:p>
            <a:pPr lvl="0"/>
            <a:endParaRPr lang="es-ES_tradnl" dirty="0"/>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s-ES_tradnl" dirty="0"/>
              <a:t>Texto texto texto texto texto texto texto texto texto texto texto texto texto texto texto.</a:t>
            </a:r>
          </a:p>
          <a:p>
            <a:pPr lvl="0"/>
            <a:r>
              <a:rPr lang="es-ES_tradnl" dirty="0"/>
              <a:t> </a:t>
            </a:r>
          </a:p>
        </p:txBody>
      </p:sp>
      <p:sp>
        <p:nvSpPr>
          <p:cNvPr id="7" name="Marcador de contenido 12"/>
          <p:cNvSpPr>
            <a:spLocks noGrp="1"/>
          </p:cNvSpPr>
          <p:nvPr>
            <p:ph sz="quarter" idx="12" hasCustomPrompt="1"/>
          </p:nvPr>
        </p:nvSpPr>
        <p:spPr>
          <a:xfrm>
            <a:off x="4639733" y="1066801"/>
            <a:ext cx="7010400" cy="99060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000" b="1" i="0" spc="0">
                <a:solidFill>
                  <a:schemeClr val="accent1"/>
                </a:solidFill>
                <a:latin typeface="Verdana"/>
              </a:defRPr>
            </a:lvl1pPr>
          </a:lstStyle>
          <a:p>
            <a:pPr lvl="0"/>
            <a:r>
              <a:rPr lang="es-ES" dirty="0"/>
              <a:t>Titulo del capítulo/tema de la </a:t>
            </a:r>
            <a:r>
              <a:rPr lang="es-ES" dirty="0" err="1"/>
              <a:t>diapo</a:t>
            </a:r>
            <a:r>
              <a:rPr lang="es-ES" dirty="0"/>
              <a:t>. en máx. dos líneas. </a:t>
            </a:r>
            <a:r>
              <a:rPr lang="es-ES" dirty="0" err="1"/>
              <a:t>Verdana</a:t>
            </a:r>
            <a:r>
              <a:rPr lang="es-ES" dirty="0"/>
              <a:t> Negrita 20pt:</a:t>
            </a:r>
          </a:p>
          <a:p>
            <a:pPr lvl="0"/>
            <a:endParaRPr lang="es-ES" dirty="0"/>
          </a:p>
        </p:txBody>
      </p:sp>
      <p:sp>
        <p:nvSpPr>
          <p:cNvPr id="8" name="Marcador de contenido 12"/>
          <p:cNvSpPr>
            <a:spLocks noGrp="1"/>
          </p:cNvSpPr>
          <p:nvPr>
            <p:ph sz="quarter" idx="13" hasCustomPrompt="1"/>
          </p:nvPr>
        </p:nvSpPr>
        <p:spPr>
          <a:xfrm>
            <a:off x="4639733" y="2184400"/>
            <a:ext cx="7010400" cy="72390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800" b="0" i="0" spc="0">
                <a:solidFill>
                  <a:srgbClr val="4F81BD"/>
                </a:solidFill>
                <a:latin typeface="Verdana"/>
              </a:defRPr>
            </a:lvl1pPr>
          </a:lstStyle>
          <a:p>
            <a:pPr lvl="0"/>
            <a:r>
              <a:rPr lang="es-ES" dirty="0"/>
              <a:t>(Línea adicional) Subtema </a:t>
            </a:r>
            <a:r>
              <a:rPr lang="es-ES" dirty="0" err="1"/>
              <a:t>Verdana</a:t>
            </a:r>
            <a:r>
              <a:rPr lang="es-ES" dirty="0"/>
              <a:t> 18pt</a:t>
            </a:r>
          </a:p>
          <a:p>
            <a:pPr lvl="0"/>
            <a:endParaRPr lang="es-ES" dirty="0"/>
          </a:p>
        </p:txBody>
      </p:sp>
      <p:pic>
        <p:nvPicPr>
          <p:cNvPr id="9" name="Picture 8" descr="Complemento-Logo-Gobierno-160x14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1867" y="0"/>
            <a:ext cx="2709333" cy="177800"/>
          </a:xfrm>
          <a:prstGeom prst="rect">
            <a:avLst/>
          </a:prstGeom>
        </p:spPr>
      </p:pic>
      <p:sp>
        <p:nvSpPr>
          <p:cNvPr id="2" name="CuadroTexto 1"/>
          <p:cNvSpPr txBox="1"/>
          <p:nvPr userDrawn="1"/>
        </p:nvSpPr>
        <p:spPr>
          <a:xfrm>
            <a:off x="11397764" y="6475873"/>
            <a:ext cx="373820" cy="246221"/>
          </a:xfrm>
          <a:prstGeom prst="rect">
            <a:avLst/>
          </a:prstGeom>
          <a:noFill/>
        </p:spPr>
        <p:txBody>
          <a:bodyPr wrap="none" rtlCol="0">
            <a:spAutoFit/>
          </a:bodyPr>
          <a:lstStyle/>
          <a:p>
            <a:pPr algn="r"/>
            <a:fld id="{F0D743BD-13B2-8146-8C09-0F6A22AE68B5}" type="slidenum">
              <a:rPr lang="es-ES" sz="1000" smtClean="0">
                <a:solidFill>
                  <a:schemeClr val="tx1">
                    <a:lumMod val="65000"/>
                    <a:lumOff val="35000"/>
                  </a:schemeClr>
                </a:solidFill>
                <a:latin typeface="Candara"/>
                <a:cs typeface="Candara"/>
              </a:rPr>
              <a:pPr algn="r"/>
              <a:t>‹Nº›</a:t>
            </a:fld>
            <a:endParaRPr lang="es-ES" sz="1000" dirty="0">
              <a:solidFill>
                <a:schemeClr val="tx1">
                  <a:lumMod val="65000"/>
                  <a:lumOff val="35000"/>
                </a:schemeClr>
              </a:solidFill>
              <a:latin typeface="Candara"/>
              <a:cs typeface="Candara"/>
            </a:endParaRPr>
          </a:p>
        </p:txBody>
      </p:sp>
    </p:spTree>
    <p:extLst>
      <p:ext uri="{BB962C8B-B14F-4D97-AF65-F5344CB8AC3E}">
        <p14:creationId xmlns:p14="http://schemas.microsoft.com/office/powerpoint/2010/main" val="3852818575"/>
      </p:ext>
    </p:extLst>
  </p:cSld>
  <p:clrMapOvr>
    <a:masterClrMapping/>
  </p:clrMapOvr>
  <mc:AlternateContent xmlns:mc="http://schemas.openxmlformats.org/markup-compatibility/2006" xmlns:p14="http://schemas.microsoft.com/office/powerpoint/2010/main">
    <mc:Choice Requires="p14">
      <p:transition spd="slow" p14:dur="42500" advTm="370000"/>
    </mc:Choice>
    <mc:Fallback xmlns="">
      <p:transition spd="slow" advTm="370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818" y="0"/>
            <a:ext cx="1217718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3" descr="Complemento-Logo-Gobierno-160x14px.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41867" y="0"/>
            <a:ext cx="2709333"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4 Rectángulo">
            <a:extLst>
              <a:ext uri="{FF2B5EF4-FFF2-40B4-BE49-F238E27FC236}">
                <a16:creationId xmlns:a16="http://schemas.microsoft.com/office/drawing/2014/main" xmlns="" id="{7975D552-6D16-470D-8A4C-EC148994DB10}"/>
              </a:ext>
            </a:extLst>
          </p:cNvPr>
          <p:cNvSpPr/>
          <p:nvPr userDrawn="1"/>
        </p:nvSpPr>
        <p:spPr>
          <a:xfrm>
            <a:off x="11912600" y="0"/>
            <a:ext cx="279400" cy="6858000"/>
          </a:xfrm>
          <a:prstGeom prst="rect">
            <a:avLst/>
          </a:prstGeom>
          <a:solidFill>
            <a:srgbClr val="FF33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s-CL" sz="1800"/>
          </a:p>
        </p:txBody>
      </p:sp>
      <p:sp>
        <p:nvSpPr>
          <p:cNvPr id="11" name="5 CuadroTexto">
            <a:extLst>
              <a:ext uri="{FF2B5EF4-FFF2-40B4-BE49-F238E27FC236}">
                <a16:creationId xmlns:a16="http://schemas.microsoft.com/office/drawing/2014/main" xmlns="" id="{0454646B-D63A-4694-8491-87358F492352}"/>
              </a:ext>
            </a:extLst>
          </p:cNvPr>
          <p:cNvSpPr txBox="1">
            <a:spLocks noChangeArrowheads="1"/>
          </p:cNvSpPr>
          <p:nvPr userDrawn="1"/>
        </p:nvSpPr>
        <p:spPr bwMode="auto">
          <a:xfrm>
            <a:off x="11714202" y="149226"/>
            <a:ext cx="553998" cy="493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s-CL" altLang="es-CL" sz="800">
                <a:solidFill>
                  <a:schemeClr val="bg1"/>
                </a:solidFill>
                <a:latin typeface="Verdana" panose="020B0604030504040204" pitchFamily="34" charset="0"/>
              </a:rPr>
              <a:t>DEPARTAMENTO BIOMÉDICO NACIONAL Y DE REFERENCIA</a:t>
            </a:r>
          </a:p>
          <a:p>
            <a:pPr eaLnBrk="1" hangingPunct="1">
              <a:defRPr/>
            </a:pPr>
            <a:endParaRPr lang="es-CL" altLang="es-CL" sz="800">
              <a:solidFill>
                <a:schemeClr val="bg1"/>
              </a:solidFill>
              <a:latin typeface="Verdana" panose="020B0604030504040204" pitchFamily="34" charset="0"/>
            </a:endParaRPr>
          </a:p>
          <a:p>
            <a:pPr eaLnBrk="1" hangingPunct="1">
              <a:defRPr/>
            </a:pPr>
            <a:endParaRPr lang="es-CL" altLang="es-CL" sz="800">
              <a:solidFill>
                <a:schemeClr val="bg1"/>
              </a:solidFill>
              <a:latin typeface="Verdana" panose="020B0604030504040204" pitchFamily="34" charset="0"/>
            </a:endParaRPr>
          </a:p>
        </p:txBody>
      </p:sp>
      <p:sp>
        <p:nvSpPr>
          <p:cNvPr id="7" name="Marcador de texto 2"/>
          <p:cNvSpPr>
            <a:spLocks noGrp="1"/>
          </p:cNvSpPr>
          <p:nvPr>
            <p:ph idx="1"/>
          </p:nvPr>
        </p:nvSpPr>
        <p:spPr>
          <a:xfrm>
            <a:off x="541867" y="2773680"/>
            <a:ext cx="11108267" cy="3375161"/>
          </a:xfrm>
          <a:prstGeom prst="rect">
            <a:avLst/>
          </a:prstGeom>
        </p:spPr>
        <p:txBody>
          <a:bodyPr vert="horz" lIns="91440" tIns="45720" rIns="91440" bIns="45720" rtlCol="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500" baseline="0">
                <a:solidFill>
                  <a:schemeClr val="tx1">
                    <a:lumMod val="65000"/>
                    <a:lumOff val="35000"/>
                  </a:schemeClr>
                </a:solidFill>
                <a:latin typeface="Verdana"/>
                <a:cs typeface="Verdana"/>
              </a:defRPr>
            </a:lvl1pPr>
            <a:lvl2pPr>
              <a:defRPr sz="1800">
                <a:solidFill>
                  <a:schemeClr val="tx1">
                    <a:lumMod val="65000"/>
                    <a:lumOff val="35000"/>
                  </a:schemeClr>
                </a:solidFill>
                <a:latin typeface="gobCL"/>
                <a:cs typeface="gobCL"/>
              </a:defRPr>
            </a:lvl2pPr>
            <a:lvl3pPr>
              <a:defRPr sz="1800">
                <a:solidFill>
                  <a:schemeClr val="tx1">
                    <a:lumMod val="65000"/>
                    <a:lumOff val="35000"/>
                  </a:schemeClr>
                </a:solidFill>
                <a:latin typeface="gobCL"/>
                <a:cs typeface="gobCL"/>
              </a:defRPr>
            </a:lvl3pPr>
            <a:lvl4pPr>
              <a:defRPr>
                <a:solidFill>
                  <a:schemeClr val="tx1">
                    <a:lumMod val="65000"/>
                    <a:lumOff val="35000"/>
                  </a:schemeClr>
                </a:solidFill>
              </a:defRPr>
            </a:lvl4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p:txBody>
      </p:sp>
      <p:sp>
        <p:nvSpPr>
          <p:cNvPr id="8" name="Marcador de contenido 12"/>
          <p:cNvSpPr>
            <a:spLocks noGrp="1"/>
          </p:cNvSpPr>
          <p:nvPr>
            <p:ph sz="quarter" idx="12"/>
          </p:nvPr>
        </p:nvSpPr>
        <p:spPr>
          <a:xfrm>
            <a:off x="541867" y="1066801"/>
            <a:ext cx="11108267" cy="74758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000" b="1" i="0" spc="0">
                <a:solidFill>
                  <a:schemeClr val="tx1">
                    <a:lumMod val="65000"/>
                    <a:lumOff val="35000"/>
                  </a:schemeClr>
                </a:solidFill>
                <a:latin typeface="Verdana"/>
              </a:defRPr>
            </a:lvl1pPr>
            <a:lvl2pPr>
              <a:defRPr>
                <a:solidFill>
                  <a:schemeClr val="tx1">
                    <a:lumMod val="65000"/>
                    <a:lumOff val="35000"/>
                  </a:schemeClr>
                </a:solidFill>
              </a:defRPr>
            </a:lvl2pPr>
          </a:lstStyle>
          <a:p>
            <a:pPr lvl="0"/>
            <a:r>
              <a:rPr lang="es-ES" dirty="0"/>
              <a:t>Haga clic para modificar el estilo de texto del patrón</a:t>
            </a:r>
          </a:p>
          <a:p>
            <a:pPr lvl="1"/>
            <a:r>
              <a:rPr lang="es-ES" dirty="0"/>
              <a:t>Segundo nivel</a:t>
            </a:r>
          </a:p>
        </p:txBody>
      </p:sp>
      <p:sp>
        <p:nvSpPr>
          <p:cNvPr id="9" name="Marcador de contenido 12"/>
          <p:cNvSpPr>
            <a:spLocks noGrp="1"/>
          </p:cNvSpPr>
          <p:nvPr>
            <p:ph sz="quarter" idx="13"/>
          </p:nvPr>
        </p:nvSpPr>
        <p:spPr>
          <a:xfrm>
            <a:off x="541867" y="1966784"/>
            <a:ext cx="11108267" cy="380178"/>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800" b="0" i="0" spc="0">
                <a:solidFill>
                  <a:schemeClr val="tx1">
                    <a:lumMod val="65000"/>
                    <a:lumOff val="35000"/>
                  </a:schemeClr>
                </a:solidFill>
                <a:latin typeface="Verdana"/>
              </a:defRPr>
            </a:lvl1pPr>
            <a:lvl2pPr>
              <a:defRPr>
                <a:solidFill>
                  <a:schemeClr val="tx1">
                    <a:lumMod val="65000"/>
                    <a:lumOff val="35000"/>
                  </a:schemeClr>
                </a:solidFill>
              </a:defRPr>
            </a:lvl2pPr>
          </a:lstStyle>
          <a:p>
            <a:pPr lvl="0"/>
            <a:r>
              <a:rPr lang="es-ES" dirty="0"/>
              <a:t>Haga clic para modificar el estilo de texto del patrón</a:t>
            </a:r>
          </a:p>
          <a:p>
            <a:pPr lvl="1"/>
            <a:r>
              <a:rPr lang="es-ES" dirty="0"/>
              <a:t>Segundo nivel</a:t>
            </a:r>
          </a:p>
        </p:txBody>
      </p:sp>
    </p:spTree>
    <p:extLst>
      <p:ext uri="{BB962C8B-B14F-4D97-AF65-F5344CB8AC3E}">
        <p14:creationId xmlns:p14="http://schemas.microsoft.com/office/powerpoint/2010/main" val="8650172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5"/>
        <p:cNvGrpSpPr/>
        <p:nvPr/>
      </p:nvGrpSpPr>
      <p:grpSpPr>
        <a:xfrm>
          <a:off x="0" y="0"/>
          <a:ext cx="0" cy="0"/>
          <a:chOff x="0" y="0"/>
          <a:chExt cx="0" cy="0"/>
        </a:xfrm>
      </p:grpSpPr>
      <p:pic>
        <p:nvPicPr>
          <p:cNvPr id="5" name="Google Shape;19;p3" descr="Complemento-Logo-Gobierno-160x14px.png"/>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867" y="0"/>
            <a:ext cx="2709333"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Google Shape;16;p3"/>
          <p:cNvSpPr txBox="1">
            <a:spLocks noGrp="1"/>
          </p:cNvSpPr>
          <p:nvPr>
            <p:ph type="body" idx="1"/>
          </p:nvPr>
        </p:nvSpPr>
        <p:spPr>
          <a:xfrm>
            <a:off x="541867" y="2773680"/>
            <a:ext cx="11108267" cy="3375161"/>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300"/>
              </a:spcBef>
              <a:spcAft>
                <a:spcPts val="0"/>
              </a:spcAft>
              <a:buClr>
                <a:srgbClr val="3F3F3F"/>
              </a:buClr>
              <a:buSzPts val="1500"/>
              <a:buFont typeface="Arial"/>
              <a:buNone/>
              <a:defRPr sz="1500" b="0" i="0" u="none" strike="noStrike" cap="none">
                <a:solidFill>
                  <a:srgbClr val="3F3F3F"/>
                </a:solidFill>
                <a:latin typeface="Verdana"/>
                <a:ea typeface="Verdana"/>
                <a:cs typeface="Verdana"/>
                <a:sym typeface="Verdana"/>
              </a:defRPr>
            </a:lvl1pPr>
            <a:lvl2pPr marL="914400" marR="0" lvl="1" indent="-342900" algn="l" rtl="0">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2pPr>
            <a:lvl3pPr marL="1371600" marR="0" lvl="2" indent="-342900" algn="l" rtl="0">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 name="Google Shape;17;p3"/>
          <p:cNvSpPr txBox="1">
            <a:spLocks noGrp="1"/>
          </p:cNvSpPr>
          <p:nvPr>
            <p:ph type="body" idx="2"/>
          </p:nvPr>
        </p:nvSpPr>
        <p:spPr>
          <a:xfrm>
            <a:off x="541867" y="1066801"/>
            <a:ext cx="11108267" cy="74758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400"/>
              </a:spcBef>
              <a:spcAft>
                <a:spcPts val="0"/>
              </a:spcAft>
              <a:buClr>
                <a:schemeClr val="accent1"/>
              </a:buClr>
              <a:buSzPts val="2000"/>
              <a:buFont typeface="Arial"/>
              <a:buNone/>
              <a:defRPr sz="2000" b="1" i="0" u="none" strike="noStrike" cap="none">
                <a:solidFill>
                  <a:schemeClr val="accent1"/>
                </a:solidFill>
                <a:latin typeface="Verdana"/>
                <a:ea typeface="Verdana"/>
                <a:cs typeface="Verdana"/>
                <a:sym typeface="Verdana"/>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 name="Google Shape;18;p3"/>
          <p:cNvSpPr txBox="1">
            <a:spLocks noGrp="1"/>
          </p:cNvSpPr>
          <p:nvPr>
            <p:ph type="body" idx="3"/>
          </p:nvPr>
        </p:nvSpPr>
        <p:spPr>
          <a:xfrm>
            <a:off x="541867" y="1966784"/>
            <a:ext cx="11108267" cy="380178"/>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360"/>
              </a:spcBef>
              <a:spcAft>
                <a:spcPts val="0"/>
              </a:spcAft>
              <a:buClr>
                <a:schemeClr val="accent1"/>
              </a:buClr>
              <a:buSzPts val="1800"/>
              <a:buFont typeface="Arial"/>
              <a:buNone/>
              <a:defRPr sz="1800" b="0" i="0" u="none" strike="noStrike" cap="none">
                <a:solidFill>
                  <a:schemeClr val="accent1"/>
                </a:solidFill>
                <a:latin typeface="Verdana"/>
                <a:ea typeface="Verdana"/>
                <a:cs typeface="Verdana"/>
                <a:sym typeface="Verdana"/>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794973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4" name="1 Imagen"/>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8800" y="0"/>
            <a:ext cx="2692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11"/>
          <p:cNvSpPr>
            <a:spLocks noGrp="1"/>
          </p:cNvSpPr>
          <p:nvPr>
            <p:ph sz="quarter" idx="11"/>
          </p:nvPr>
        </p:nvSpPr>
        <p:spPr>
          <a:xfrm>
            <a:off x="4250267" y="2582489"/>
            <a:ext cx="7941733" cy="1027545"/>
          </a:xfrm>
          <a:prstGeom prst="rect">
            <a:avLst/>
          </a:prstGeom>
        </p:spPr>
        <p:txBody>
          <a:bodyPr vert="horz"/>
          <a:lstStyle>
            <a:lvl1pPr marL="0" indent="0">
              <a:buNone/>
              <a:defRPr sz="2800" b="1" i="0">
                <a:solidFill>
                  <a:srgbClr val="4F81BD"/>
                </a:solidFill>
                <a:latin typeface="Verdana"/>
                <a:cs typeface="Verdana"/>
              </a:defRPr>
            </a:lvl1pPr>
          </a:lstStyle>
          <a:p>
            <a:pPr lvl="0"/>
            <a:r>
              <a:rPr lang="es-ES"/>
              <a:t>Editar los estilos de texto del patrón</a:t>
            </a:r>
          </a:p>
        </p:txBody>
      </p:sp>
      <p:sp>
        <p:nvSpPr>
          <p:cNvPr id="13" name="Content Placeholder 11"/>
          <p:cNvSpPr>
            <a:spLocks noGrp="1"/>
          </p:cNvSpPr>
          <p:nvPr>
            <p:ph sz="quarter" idx="12"/>
          </p:nvPr>
        </p:nvSpPr>
        <p:spPr>
          <a:xfrm>
            <a:off x="4250267" y="3623721"/>
            <a:ext cx="7941733" cy="1027545"/>
          </a:xfrm>
          <a:prstGeom prst="rect">
            <a:avLst/>
          </a:prstGeom>
        </p:spPr>
        <p:txBody>
          <a:bodyPr vert="horz"/>
          <a:lstStyle>
            <a:lvl1pPr marL="0" indent="0">
              <a:buNone/>
              <a:defRPr sz="1800" b="0" i="0">
                <a:solidFill>
                  <a:srgbClr val="4F81BD"/>
                </a:solidFill>
                <a:latin typeface="Verdana"/>
                <a:cs typeface="Verdana"/>
              </a:defRPr>
            </a:lvl1pPr>
          </a:lstStyle>
          <a:p>
            <a:pPr lvl="0"/>
            <a:r>
              <a:rPr lang="es-ES"/>
              <a:t>Editar los estilos de texto del patrón</a:t>
            </a:r>
          </a:p>
        </p:txBody>
      </p:sp>
    </p:spTree>
    <p:extLst>
      <p:ext uri="{BB962C8B-B14F-4D97-AF65-F5344CB8AC3E}">
        <p14:creationId xmlns:p14="http://schemas.microsoft.com/office/powerpoint/2010/main" val="1890466461"/>
      </p:ext>
    </p:extLst>
  </p:cSld>
  <p:clrMapOvr>
    <a:masterClrMapping/>
  </p:clrMapOvr>
  <mc:AlternateContent xmlns:mc="http://schemas.openxmlformats.org/markup-compatibility/2006" xmlns:p14="http://schemas.microsoft.com/office/powerpoint/2010/main">
    <mc:Choice Requires="p14">
      <p:transition spd="slow" p14:dur="42500" advTm="370000"/>
    </mc:Choice>
    <mc:Fallback xmlns="">
      <p:transition spd="slow" advTm="37000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pic>
        <p:nvPicPr>
          <p:cNvPr id="4" name="Picture 9" descr="logoPNG.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1867" y="0"/>
            <a:ext cx="2711451" cy="203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11"/>
          <p:cNvSpPr>
            <a:spLocks noGrp="1"/>
          </p:cNvSpPr>
          <p:nvPr>
            <p:ph sz="quarter" idx="11"/>
          </p:nvPr>
        </p:nvSpPr>
        <p:spPr>
          <a:xfrm>
            <a:off x="4250267" y="2582489"/>
            <a:ext cx="7941733" cy="1027545"/>
          </a:xfrm>
          <a:prstGeom prst="rect">
            <a:avLst/>
          </a:prstGeom>
        </p:spPr>
        <p:txBody>
          <a:bodyPr vert="horz"/>
          <a:lstStyle>
            <a:lvl1pPr marL="0" indent="0">
              <a:buNone/>
              <a:defRPr sz="2800" b="1" i="0">
                <a:solidFill>
                  <a:srgbClr val="4F81BD"/>
                </a:solidFill>
                <a:latin typeface="Verdana"/>
                <a:cs typeface="Verdana"/>
              </a:defRPr>
            </a:lvl1pPr>
          </a:lstStyle>
          <a:p>
            <a:pPr lvl="0"/>
            <a:r>
              <a:rPr lang="es-ES"/>
              <a:t>Editar los estilos de texto del patrón</a:t>
            </a:r>
          </a:p>
        </p:txBody>
      </p:sp>
      <p:sp>
        <p:nvSpPr>
          <p:cNvPr id="12" name="Content Placeholder 11"/>
          <p:cNvSpPr>
            <a:spLocks noGrp="1"/>
          </p:cNvSpPr>
          <p:nvPr>
            <p:ph sz="quarter" idx="12"/>
          </p:nvPr>
        </p:nvSpPr>
        <p:spPr>
          <a:xfrm>
            <a:off x="4250267" y="3623721"/>
            <a:ext cx="7941733" cy="1027545"/>
          </a:xfrm>
          <a:prstGeom prst="rect">
            <a:avLst/>
          </a:prstGeom>
        </p:spPr>
        <p:txBody>
          <a:bodyPr vert="horz"/>
          <a:lstStyle>
            <a:lvl1pPr marL="0" indent="0">
              <a:buNone/>
              <a:defRPr sz="1800" b="0" i="0">
                <a:solidFill>
                  <a:srgbClr val="4F81BD"/>
                </a:solidFill>
                <a:latin typeface="Verdana"/>
                <a:cs typeface="Verdana"/>
              </a:defRPr>
            </a:lvl1pPr>
          </a:lstStyle>
          <a:p>
            <a:pPr lvl="0"/>
            <a:r>
              <a:rPr lang="es-ES"/>
              <a:t>Editar los estilos de texto del patrón</a:t>
            </a:r>
          </a:p>
        </p:txBody>
      </p:sp>
    </p:spTree>
    <p:extLst>
      <p:ext uri="{BB962C8B-B14F-4D97-AF65-F5344CB8AC3E}">
        <p14:creationId xmlns:p14="http://schemas.microsoft.com/office/powerpoint/2010/main" val="1628351488"/>
      </p:ext>
    </p:extLst>
  </p:cSld>
  <p:clrMapOvr>
    <a:masterClrMapping/>
  </p:clrMapOvr>
  <mc:AlternateContent xmlns:mc="http://schemas.openxmlformats.org/markup-compatibility/2006" xmlns:p14="http://schemas.microsoft.com/office/powerpoint/2010/main">
    <mc:Choice Requires="p14">
      <p:transition spd="slow" p14:dur="42500" advTm="370000"/>
    </mc:Choice>
    <mc:Fallback xmlns="">
      <p:transition spd="slow" advTm="370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Footer Placeholder 4"/>
          <p:cNvSpPr>
            <a:spLocks noGrp="1"/>
          </p:cNvSpPr>
          <p:nvPr>
            <p:ph type="ftr" sz="quarter" idx="10"/>
          </p:nvPr>
        </p:nvSpPr>
        <p:spPr/>
        <p:txBody>
          <a:bodyPr/>
          <a:lstStyle>
            <a:lvl1pPr>
              <a:defRPr/>
            </a:lvl1pPr>
          </a:lstStyle>
          <a:p>
            <a:endParaRPr lang="es-CL"/>
          </a:p>
        </p:txBody>
      </p:sp>
    </p:spTree>
    <p:extLst>
      <p:ext uri="{BB962C8B-B14F-4D97-AF65-F5344CB8AC3E}">
        <p14:creationId xmlns:p14="http://schemas.microsoft.com/office/powerpoint/2010/main" val="685256000"/>
      </p:ext>
    </p:extLst>
  </p:cSld>
  <p:clrMapOvr>
    <a:masterClrMapping/>
  </p:clrMapOvr>
  <mc:AlternateContent xmlns:mc="http://schemas.openxmlformats.org/markup-compatibility/2006" xmlns:p14="http://schemas.microsoft.com/office/powerpoint/2010/main">
    <mc:Choice Requires="p14">
      <p:transition spd="slow" p14:dur="42500" advTm="370000"/>
    </mc:Choice>
    <mc:Fallback xmlns="">
      <p:transition spd="slow" advTm="370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xmlns="" id="{A4F95F17-B6AF-4B87-B3EB-5E4F17F23F6E}"/>
              </a:ext>
            </a:extLst>
          </p:cNvPr>
          <p:cNvSpPr>
            <a:spLocks noChangeArrowheads="1"/>
          </p:cNvSpPr>
          <p:nvPr userDrawn="1"/>
        </p:nvSpPr>
        <p:spPr bwMode="auto">
          <a:xfrm>
            <a:off x="124885" y="158751"/>
            <a:ext cx="3583516"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defTabSz="457200" fontAlgn="base">
              <a:spcBef>
                <a:spcPct val="0"/>
              </a:spcBef>
              <a:spcAft>
                <a:spcPct val="0"/>
              </a:spcAft>
              <a:defRPr/>
            </a:pPr>
            <a:r>
              <a:rPr lang="es-ES" altLang="es-CL" sz="2400">
                <a:solidFill>
                  <a:srgbClr val="BFBFBF"/>
                </a:solidFill>
              </a:rPr>
              <a:t>Imagen Referencial</a:t>
            </a:r>
          </a:p>
        </p:txBody>
      </p:sp>
      <p:sp>
        <p:nvSpPr>
          <p:cNvPr id="7" name="Marcador de imágenes prediseñadas 9"/>
          <p:cNvSpPr>
            <a:spLocks noGrp="1"/>
          </p:cNvSpPr>
          <p:nvPr>
            <p:ph type="clipArt" sz="quarter" idx="10"/>
          </p:nvPr>
        </p:nvSpPr>
        <p:spPr>
          <a:xfrm>
            <a:off x="0" y="0"/>
            <a:ext cx="3708400" cy="6858000"/>
          </a:xfrm>
          <a:prstGeom prst="rect">
            <a:avLst/>
          </a:prstGeom>
        </p:spPr>
        <p:txBody>
          <a:bodyPr vert="horz"/>
          <a:lstStyle>
            <a:lvl1pPr marL="0" indent="0">
              <a:buNone/>
              <a:defRPr sz="2000">
                <a:solidFill>
                  <a:schemeClr val="bg1"/>
                </a:solidFill>
                <a:latin typeface="gobCL"/>
                <a:cs typeface="gobCL"/>
              </a:defRPr>
            </a:lvl1pPr>
          </a:lstStyle>
          <a:p>
            <a:pPr lvl="0"/>
            <a:r>
              <a:rPr lang="es-ES" noProof="0"/>
              <a:t>Haga clic en el icono para agregar una imagen en línea</a:t>
            </a:r>
            <a:endParaRPr lang="es-ES" noProof="0" dirty="0"/>
          </a:p>
        </p:txBody>
      </p:sp>
      <p:sp>
        <p:nvSpPr>
          <p:cNvPr id="12" name="Content Placeholder 11"/>
          <p:cNvSpPr>
            <a:spLocks noGrp="1"/>
          </p:cNvSpPr>
          <p:nvPr>
            <p:ph sz="quarter" idx="11"/>
          </p:nvPr>
        </p:nvSpPr>
        <p:spPr>
          <a:xfrm>
            <a:off x="4250267" y="2582489"/>
            <a:ext cx="7941733" cy="1027545"/>
          </a:xfrm>
          <a:prstGeom prst="rect">
            <a:avLst/>
          </a:prstGeom>
        </p:spPr>
        <p:txBody>
          <a:bodyPr vert="horz"/>
          <a:lstStyle>
            <a:lvl1pPr marL="0" indent="0">
              <a:buNone/>
              <a:defRPr sz="2800" b="1" i="0">
                <a:solidFill>
                  <a:srgbClr val="4F81BD"/>
                </a:solidFill>
                <a:latin typeface="Verdana"/>
                <a:cs typeface="Verdana"/>
              </a:defRPr>
            </a:lvl1pPr>
          </a:lstStyle>
          <a:p>
            <a:pPr lvl="0"/>
            <a:r>
              <a:rPr lang="es-ES"/>
              <a:t>Editar los estilos de texto del patrón</a:t>
            </a:r>
          </a:p>
        </p:txBody>
      </p:sp>
      <p:sp>
        <p:nvSpPr>
          <p:cNvPr id="13" name="Content Placeholder 11"/>
          <p:cNvSpPr>
            <a:spLocks noGrp="1"/>
          </p:cNvSpPr>
          <p:nvPr>
            <p:ph sz="quarter" idx="12"/>
          </p:nvPr>
        </p:nvSpPr>
        <p:spPr>
          <a:xfrm>
            <a:off x="4250267" y="3623721"/>
            <a:ext cx="7941733" cy="1027545"/>
          </a:xfrm>
          <a:prstGeom prst="rect">
            <a:avLst/>
          </a:prstGeom>
        </p:spPr>
        <p:txBody>
          <a:bodyPr vert="horz"/>
          <a:lstStyle>
            <a:lvl1pPr marL="0" indent="0">
              <a:buNone/>
              <a:defRPr sz="1800" b="0" i="0">
                <a:solidFill>
                  <a:srgbClr val="4F81BD"/>
                </a:solidFill>
                <a:latin typeface="Verdana"/>
                <a:cs typeface="Verdana"/>
              </a:defRPr>
            </a:lvl1pPr>
          </a:lstStyle>
          <a:p>
            <a:pPr lvl="0"/>
            <a:r>
              <a:rPr lang="es-ES"/>
              <a:t>Editar los estilos de texto del patrón</a:t>
            </a:r>
          </a:p>
        </p:txBody>
      </p:sp>
    </p:spTree>
    <p:extLst>
      <p:ext uri="{BB962C8B-B14F-4D97-AF65-F5344CB8AC3E}">
        <p14:creationId xmlns:p14="http://schemas.microsoft.com/office/powerpoint/2010/main" val="366267137"/>
      </p:ext>
    </p:extLst>
  </p:cSld>
  <p:clrMapOvr>
    <a:masterClrMapping/>
  </p:clrMapOvr>
  <mc:AlternateContent xmlns:mc="http://schemas.openxmlformats.org/markup-compatibility/2006" xmlns:p14="http://schemas.microsoft.com/office/powerpoint/2010/main">
    <mc:Choice Requires="p14">
      <p:transition spd="slow" p14:dur="42500" advTm="370000"/>
    </mc:Choice>
    <mc:Fallback xmlns="">
      <p:transition spd="slow" advTm="37000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xmlns="" id="{659B626F-CFCD-4D8A-9F36-47A81BA1A030}"/>
              </a:ext>
            </a:extLst>
          </p:cNvPr>
          <p:cNvSpPr>
            <a:spLocks noChangeArrowheads="1"/>
          </p:cNvSpPr>
          <p:nvPr userDrawn="1"/>
        </p:nvSpPr>
        <p:spPr bwMode="auto">
          <a:xfrm>
            <a:off x="124885" y="158751"/>
            <a:ext cx="3583516"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defTabSz="457200" fontAlgn="base">
              <a:spcBef>
                <a:spcPct val="0"/>
              </a:spcBef>
              <a:spcAft>
                <a:spcPct val="0"/>
              </a:spcAft>
              <a:defRPr/>
            </a:pPr>
            <a:r>
              <a:rPr lang="es-ES" altLang="es-CL" sz="2400">
                <a:solidFill>
                  <a:srgbClr val="BFBFBF"/>
                </a:solidFill>
              </a:rPr>
              <a:t>Imagen Referencial</a:t>
            </a:r>
          </a:p>
        </p:txBody>
      </p:sp>
      <p:sp>
        <p:nvSpPr>
          <p:cNvPr id="7" name="Marcador de imágenes prediseñadas 9"/>
          <p:cNvSpPr>
            <a:spLocks noGrp="1"/>
          </p:cNvSpPr>
          <p:nvPr>
            <p:ph type="clipArt" sz="quarter" idx="10"/>
          </p:nvPr>
        </p:nvSpPr>
        <p:spPr>
          <a:xfrm>
            <a:off x="0" y="0"/>
            <a:ext cx="3708400" cy="6858000"/>
          </a:xfrm>
          <a:prstGeom prst="rect">
            <a:avLst/>
          </a:prstGeom>
        </p:spPr>
        <p:txBody>
          <a:bodyPr vert="horz"/>
          <a:lstStyle>
            <a:lvl1pPr marL="0" indent="0">
              <a:buNone/>
              <a:defRPr sz="2000">
                <a:solidFill>
                  <a:schemeClr val="bg1"/>
                </a:solidFill>
                <a:latin typeface="gobCL"/>
                <a:cs typeface="gobCL"/>
              </a:defRPr>
            </a:lvl1pPr>
          </a:lstStyle>
          <a:p>
            <a:pPr lvl="0"/>
            <a:r>
              <a:rPr lang="es-ES" noProof="0"/>
              <a:t>Haga clic en el icono para agregar una imagen en línea</a:t>
            </a:r>
            <a:endParaRPr lang="es-ES" noProof="0" dirty="0"/>
          </a:p>
        </p:txBody>
      </p:sp>
      <p:sp>
        <p:nvSpPr>
          <p:cNvPr id="6" name="Content Placeholder 11"/>
          <p:cNvSpPr>
            <a:spLocks noGrp="1"/>
          </p:cNvSpPr>
          <p:nvPr>
            <p:ph sz="quarter" idx="11"/>
          </p:nvPr>
        </p:nvSpPr>
        <p:spPr>
          <a:xfrm>
            <a:off x="4250267" y="2582489"/>
            <a:ext cx="7941733" cy="1027545"/>
          </a:xfrm>
          <a:prstGeom prst="rect">
            <a:avLst/>
          </a:prstGeom>
        </p:spPr>
        <p:txBody>
          <a:bodyPr vert="horz"/>
          <a:lstStyle>
            <a:lvl1pPr marL="0" indent="0">
              <a:buNone/>
              <a:defRPr sz="2800" b="1" i="0">
                <a:solidFill>
                  <a:srgbClr val="4F81BD"/>
                </a:solidFill>
                <a:latin typeface="Verdana"/>
                <a:cs typeface="Verdana"/>
              </a:defRPr>
            </a:lvl1pPr>
          </a:lstStyle>
          <a:p>
            <a:pPr lvl="0"/>
            <a:r>
              <a:rPr lang="es-ES"/>
              <a:t>Editar los estilos de texto del patrón</a:t>
            </a:r>
          </a:p>
        </p:txBody>
      </p:sp>
      <p:sp>
        <p:nvSpPr>
          <p:cNvPr id="11" name="Content Placeholder 11"/>
          <p:cNvSpPr>
            <a:spLocks noGrp="1"/>
          </p:cNvSpPr>
          <p:nvPr>
            <p:ph sz="quarter" idx="12"/>
          </p:nvPr>
        </p:nvSpPr>
        <p:spPr>
          <a:xfrm>
            <a:off x="4250267" y="3623721"/>
            <a:ext cx="7941733" cy="1027545"/>
          </a:xfrm>
          <a:prstGeom prst="rect">
            <a:avLst/>
          </a:prstGeom>
        </p:spPr>
        <p:txBody>
          <a:bodyPr vert="horz"/>
          <a:lstStyle>
            <a:lvl1pPr marL="0" indent="0">
              <a:buNone/>
              <a:defRPr sz="1800" b="0" i="0">
                <a:solidFill>
                  <a:srgbClr val="4F81BD"/>
                </a:solidFill>
                <a:latin typeface="Verdana"/>
                <a:cs typeface="Verdana"/>
              </a:defRPr>
            </a:lvl1pPr>
          </a:lstStyle>
          <a:p>
            <a:pPr lvl="0"/>
            <a:r>
              <a:rPr lang="es-ES"/>
              <a:t>Editar los estilos de texto del patrón</a:t>
            </a:r>
          </a:p>
        </p:txBody>
      </p:sp>
    </p:spTree>
    <p:extLst>
      <p:ext uri="{BB962C8B-B14F-4D97-AF65-F5344CB8AC3E}">
        <p14:creationId xmlns:p14="http://schemas.microsoft.com/office/powerpoint/2010/main" val="3028823220"/>
      </p:ext>
    </p:extLst>
  </p:cSld>
  <p:clrMapOvr>
    <a:masterClrMapping/>
  </p:clrMapOvr>
  <mc:AlternateContent xmlns:mc="http://schemas.openxmlformats.org/markup-compatibility/2006" xmlns:p14="http://schemas.microsoft.com/office/powerpoint/2010/main">
    <mc:Choice Requires="p14">
      <p:transition spd="slow" p14:dur="42500" advTm="370000"/>
    </mc:Choice>
    <mc:Fallback xmlns="">
      <p:transition spd="slow" advTm="37000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6" name="Content Placeholder 11"/>
          <p:cNvSpPr>
            <a:spLocks noGrp="1"/>
          </p:cNvSpPr>
          <p:nvPr>
            <p:ph sz="quarter" idx="11"/>
          </p:nvPr>
        </p:nvSpPr>
        <p:spPr>
          <a:xfrm>
            <a:off x="4250267" y="2582489"/>
            <a:ext cx="7941733" cy="1027545"/>
          </a:xfrm>
          <a:prstGeom prst="rect">
            <a:avLst/>
          </a:prstGeom>
        </p:spPr>
        <p:txBody>
          <a:bodyPr vert="horz"/>
          <a:lstStyle>
            <a:lvl1pPr marL="0" indent="0">
              <a:buNone/>
              <a:defRPr sz="2800" b="1" i="0">
                <a:solidFill>
                  <a:srgbClr val="4F81BD"/>
                </a:solidFill>
                <a:latin typeface="Verdana"/>
                <a:cs typeface="Verdana"/>
              </a:defRPr>
            </a:lvl1pPr>
          </a:lstStyle>
          <a:p>
            <a:pPr lvl="0"/>
            <a:r>
              <a:rPr lang="es-ES"/>
              <a:t>Editar los estilos de texto del patrón</a:t>
            </a:r>
          </a:p>
        </p:txBody>
      </p:sp>
      <p:sp>
        <p:nvSpPr>
          <p:cNvPr id="11" name="Content Placeholder 11"/>
          <p:cNvSpPr>
            <a:spLocks noGrp="1"/>
          </p:cNvSpPr>
          <p:nvPr>
            <p:ph sz="quarter" idx="12"/>
          </p:nvPr>
        </p:nvSpPr>
        <p:spPr>
          <a:xfrm>
            <a:off x="4250267" y="3623721"/>
            <a:ext cx="7941733" cy="1027545"/>
          </a:xfrm>
          <a:prstGeom prst="rect">
            <a:avLst/>
          </a:prstGeom>
        </p:spPr>
        <p:txBody>
          <a:bodyPr vert="horz"/>
          <a:lstStyle>
            <a:lvl1pPr marL="0" indent="0">
              <a:buNone/>
              <a:defRPr sz="1800" b="0" i="0">
                <a:solidFill>
                  <a:srgbClr val="4F81BD"/>
                </a:solidFill>
                <a:latin typeface="Verdana"/>
                <a:cs typeface="Verdana"/>
              </a:defRPr>
            </a:lvl1pPr>
          </a:lstStyle>
          <a:p>
            <a:pPr lvl="0"/>
            <a:r>
              <a:rPr lang="es-ES"/>
              <a:t>Editar los estilos de texto del patrón</a:t>
            </a:r>
          </a:p>
        </p:txBody>
      </p:sp>
    </p:spTree>
    <p:extLst>
      <p:ext uri="{BB962C8B-B14F-4D97-AF65-F5344CB8AC3E}">
        <p14:creationId xmlns:p14="http://schemas.microsoft.com/office/powerpoint/2010/main" val="322655798"/>
      </p:ext>
    </p:extLst>
  </p:cSld>
  <p:clrMapOvr>
    <a:masterClrMapping/>
  </p:clrMapOvr>
  <mc:AlternateContent xmlns:mc="http://schemas.openxmlformats.org/markup-compatibility/2006" xmlns:p14="http://schemas.microsoft.com/office/powerpoint/2010/main">
    <mc:Choice Requires="p14">
      <p:transition spd="slow" p14:dur="42500" advTm="370000"/>
    </mc:Choice>
    <mc:Fallback xmlns="">
      <p:transition spd="slow" advTm="37000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1_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contenido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p>
            <a:fld id="{DB9FF4D8-8322-47A8-855C-DF7244F9E28B}" type="datetimeFigureOut">
              <a:rPr lang="es-CL" smtClean="0">
                <a:solidFill>
                  <a:prstClr val="black">
                    <a:tint val="75000"/>
                  </a:prstClr>
                </a:solidFill>
              </a:rPr>
              <a:pPr/>
              <a:t>26-06-2019</a:t>
            </a:fld>
            <a:endParaRPr lang="es-CL">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CL">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E7E77641-A0F0-4F2E-9136-E587697D174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10419932"/>
      </p:ext>
    </p:extLst>
  </p:cSld>
  <p:clrMapOvr>
    <a:masterClrMapping/>
  </p:clrMapOvr>
  <mc:AlternateContent xmlns:mc="http://schemas.openxmlformats.org/markup-compatibility/2006" xmlns:p14="http://schemas.microsoft.com/office/powerpoint/2010/main">
    <mc:Choice Requires="p14">
      <p:transition spd="slow" p14:dur="42500" advTm="370000"/>
    </mc:Choice>
    <mc:Fallback xmlns="">
      <p:transition spd="slow" advTm="37000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s-ES"/>
              <a:t>Haga clic para modificar el estilo de título del patrón</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Slide Number Placeholder 5"/>
          <p:cNvSpPr>
            <a:spLocks noGrp="1"/>
          </p:cNvSpPr>
          <p:nvPr>
            <p:ph type="sldNum" sz="quarter" idx="10"/>
          </p:nvPr>
        </p:nvSpPr>
        <p:spPr/>
        <p:txBody>
          <a:bodyPr/>
          <a:lstStyle>
            <a:lvl1pPr>
              <a:defRPr/>
            </a:lvl1pPr>
          </a:lstStyle>
          <a:p>
            <a:fld id="{4AC69707-13C8-479A-986C-D0CD94904AC4}" type="slidenum">
              <a:rPr lang="en-US" altLang="es-CL"/>
              <a:pPr/>
              <a:t>‹Nº›</a:t>
            </a:fld>
            <a:endParaRPr lang="en-US" altLang="es-CL"/>
          </a:p>
        </p:txBody>
      </p:sp>
    </p:spTree>
    <p:extLst>
      <p:ext uri="{BB962C8B-B14F-4D97-AF65-F5344CB8AC3E}">
        <p14:creationId xmlns:p14="http://schemas.microsoft.com/office/powerpoint/2010/main" val="3985037539"/>
      </p:ext>
    </p:extLst>
  </p:cSld>
  <p:clrMapOvr>
    <a:masterClrMapping/>
  </p:clrMapOvr>
  <mc:AlternateContent xmlns:mc="http://schemas.openxmlformats.org/markup-compatibility/2006" xmlns:p14="http://schemas.microsoft.com/office/powerpoint/2010/main">
    <mc:Choice Requires="p14">
      <p:transition spd="slow" p14:dur="42500" advTm="370000"/>
    </mc:Choice>
    <mc:Fallback xmlns="">
      <p:transition spd="slow" advTm="37000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Slide Number Placeholder 5"/>
          <p:cNvSpPr>
            <a:spLocks noGrp="1"/>
          </p:cNvSpPr>
          <p:nvPr>
            <p:ph type="sldNum" sz="quarter" idx="10"/>
          </p:nvPr>
        </p:nvSpPr>
        <p:spPr/>
        <p:txBody>
          <a:bodyPr/>
          <a:lstStyle>
            <a:lvl1pPr>
              <a:defRPr/>
            </a:lvl1pPr>
          </a:lstStyle>
          <a:p>
            <a:fld id="{20E25609-72CD-47F9-8595-1569A560197E}" type="slidenum">
              <a:rPr lang="en-US" altLang="es-CL"/>
              <a:pPr/>
              <a:t>‹Nº›</a:t>
            </a:fld>
            <a:endParaRPr lang="en-US" altLang="es-CL"/>
          </a:p>
        </p:txBody>
      </p:sp>
    </p:spTree>
    <p:extLst>
      <p:ext uri="{BB962C8B-B14F-4D97-AF65-F5344CB8AC3E}">
        <p14:creationId xmlns:p14="http://schemas.microsoft.com/office/powerpoint/2010/main" val="2400943194"/>
      </p:ext>
    </p:extLst>
  </p:cSld>
  <p:clrMapOvr>
    <a:masterClrMapping/>
  </p:clrMapOvr>
  <mc:AlternateContent xmlns:mc="http://schemas.openxmlformats.org/markup-compatibility/2006" xmlns:p14="http://schemas.microsoft.com/office/powerpoint/2010/main">
    <mc:Choice Requires="p14">
      <p:transition spd="slow" p14:dur="42500" advTm="370000"/>
    </mc:Choice>
    <mc:Fallback xmlns="">
      <p:transition spd="slow" advTm="37000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s-ES"/>
              <a:t>Haga clic para modificar el estilo de título del patrón</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a:latin typeface="Calibri" pitchFamily="-60" charset="0"/>
                <a:cs typeface="+mn-cs"/>
              </a:defRPr>
            </a:lvl1pPr>
          </a:lstStyle>
          <a:p>
            <a:pPr>
              <a:defRPr/>
            </a:pPr>
            <a:endParaRPr lang="es-CL">
              <a:solidFill>
                <a:prstClr val="black"/>
              </a:solidFill>
            </a:endParaRPr>
          </a:p>
        </p:txBody>
      </p:sp>
      <p:sp>
        <p:nvSpPr>
          <p:cNvPr id="5" name="Footer Placeholder 4"/>
          <p:cNvSpPr>
            <a:spLocks noGrp="1"/>
          </p:cNvSpPr>
          <p:nvPr>
            <p:ph type="ftr" sz="quarter" idx="11"/>
          </p:nvPr>
        </p:nvSpPr>
        <p:spPr>
          <a:xfrm>
            <a:off x="25400" y="6527801"/>
            <a:ext cx="3860800" cy="246063"/>
          </a:xfrm>
          <a:prstGeom prst="rect">
            <a:avLst/>
          </a:prstGeom>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a:latin typeface="+mn-lt"/>
                <a:cs typeface="+mn-cs"/>
              </a:defRPr>
            </a:lvl1pPr>
          </a:lstStyle>
          <a:p>
            <a:pPr>
              <a:defRPr/>
            </a:pPr>
            <a:endParaRPr lang="es-E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295C9E04-CD4C-423F-B55A-857512A02907}" type="slidenum">
              <a:rPr lang="en-US" altLang="es-CL"/>
              <a:pPr/>
              <a:t>‹Nº›</a:t>
            </a:fld>
            <a:endParaRPr lang="en-US" altLang="es-CL"/>
          </a:p>
        </p:txBody>
      </p:sp>
    </p:spTree>
    <p:extLst>
      <p:ext uri="{BB962C8B-B14F-4D97-AF65-F5344CB8AC3E}">
        <p14:creationId xmlns:p14="http://schemas.microsoft.com/office/powerpoint/2010/main" val="2784345674"/>
      </p:ext>
    </p:extLst>
  </p:cSld>
  <p:clrMapOvr>
    <a:masterClrMapping/>
  </p:clrMapOvr>
  <mc:AlternateContent xmlns:mc="http://schemas.openxmlformats.org/markup-compatibility/2006" xmlns:p14="http://schemas.microsoft.com/office/powerpoint/2010/main">
    <mc:Choice Requires="p14">
      <p:transition spd="slow" p14:dur="42500" advTm="370000"/>
    </mc:Choice>
    <mc:Fallback xmlns="">
      <p:transition spd="slow" advTm="37000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Slide Number Placeholder 5"/>
          <p:cNvSpPr>
            <a:spLocks noGrp="1"/>
          </p:cNvSpPr>
          <p:nvPr>
            <p:ph type="sldNum" sz="quarter" idx="10"/>
          </p:nvPr>
        </p:nvSpPr>
        <p:spPr/>
        <p:txBody>
          <a:bodyPr/>
          <a:lstStyle>
            <a:lvl1pPr>
              <a:defRPr/>
            </a:lvl1pPr>
          </a:lstStyle>
          <a:p>
            <a:fld id="{80F666E3-792A-42F5-8FC9-7F2FDFB67DDB}" type="slidenum">
              <a:rPr lang="en-US" altLang="es-CL"/>
              <a:pPr/>
              <a:t>‹Nº›</a:t>
            </a:fld>
            <a:endParaRPr lang="en-US" altLang="es-CL"/>
          </a:p>
        </p:txBody>
      </p:sp>
    </p:spTree>
    <p:extLst>
      <p:ext uri="{BB962C8B-B14F-4D97-AF65-F5344CB8AC3E}">
        <p14:creationId xmlns:p14="http://schemas.microsoft.com/office/powerpoint/2010/main" val="3326333614"/>
      </p:ext>
    </p:extLst>
  </p:cSld>
  <p:clrMapOvr>
    <a:masterClrMapping/>
  </p:clrMapOvr>
  <mc:AlternateContent xmlns:mc="http://schemas.openxmlformats.org/markup-compatibility/2006" xmlns:p14="http://schemas.microsoft.com/office/powerpoint/2010/main">
    <mc:Choice Requires="p14">
      <p:transition spd="slow" p14:dur="42500" advTm="370000"/>
    </mc:Choice>
    <mc:Fallback xmlns="">
      <p:transition spd="slow" advTm="37000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Text Placeholder 2"/>
          <p:cNvSpPr>
            <a:spLocks noGrp="1"/>
          </p:cNvSpPr>
          <p:nvPr>
            <p:ph type="body" idx="1"/>
          </p:nvPr>
        </p:nvSpPr>
        <p:spPr>
          <a:xfrm>
            <a:off x="609600" y="1535113"/>
            <a:ext cx="5386917"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609600" y="2174875"/>
            <a:ext cx="5386917"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93368" y="1535113"/>
            <a:ext cx="5389033"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6193368" y="2174875"/>
            <a:ext cx="5389033"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a:latin typeface="Calibri" pitchFamily="-60" charset="0"/>
                <a:cs typeface="+mn-cs"/>
              </a:defRPr>
            </a:lvl1pPr>
          </a:lstStyle>
          <a:p>
            <a:pPr>
              <a:defRPr/>
            </a:pPr>
            <a:endParaRPr lang="es-CL">
              <a:solidFill>
                <a:prstClr val="black"/>
              </a:solidFill>
            </a:endParaRPr>
          </a:p>
        </p:txBody>
      </p:sp>
      <p:sp>
        <p:nvSpPr>
          <p:cNvPr id="8" name="Footer Placeholder 7"/>
          <p:cNvSpPr>
            <a:spLocks noGrp="1"/>
          </p:cNvSpPr>
          <p:nvPr>
            <p:ph type="ftr" sz="quarter" idx="11"/>
          </p:nvPr>
        </p:nvSpPr>
        <p:spPr>
          <a:xfrm>
            <a:off x="25400" y="6527801"/>
            <a:ext cx="3860800" cy="246063"/>
          </a:xfrm>
          <a:prstGeom prst="rect">
            <a:avLst/>
          </a:prstGeom>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a:latin typeface="+mn-lt"/>
                <a:cs typeface="+mn-cs"/>
              </a:defRPr>
            </a:lvl1pPr>
          </a:lstStyle>
          <a:p>
            <a:pPr>
              <a:defRPr/>
            </a:pPr>
            <a:endParaRPr lang="es-ES">
              <a:solidFill>
                <a:prstClr val="black"/>
              </a:solidFill>
            </a:endParaRPr>
          </a:p>
        </p:txBody>
      </p:sp>
      <p:sp>
        <p:nvSpPr>
          <p:cNvPr id="9" name="Slide Number Placeholder 8"/>
          <p:cNvSpPr>
            <a:spLocks noGrp="1"/>
          </p:cNvSpPr>
          <p:nvPr>
            <p:ph type="sldNum" sz="quarter" idx="12"/>
          </p:nvPr>
        </p:nvSpPr>
        <p:spPr/>
        <p:txBody>
          <a:bodyPr/>
          <a:lstStyle>
            <a:lvl1pPr>
              <a:defRPr/>
            </a:lvl1pPr>
          </a:lstStyle>
          <a:p>
            <a:fld id="{CB182D9F-2BA4-4D07-A778-1865DB2D72A3}" type="slidenum">
              <a:rPr lang="en-US" altLang="es-CL"/>
              <a:pPr/>
              <a:t>‹Nº›</a:t>
            </a:fld>
            <a:endParaRPr lang="en-US" altLang="es-CL"/>
          </a:p>
        </p:txBody>
      </p:sp>
    </p:spTree>
    <p:extLst>
      <p:ext uri="{BB962C8B-B14F-4D97-AF65-F5344CB8AC3E}">
        <p14:creationId xmlns:p14="http://schemas.microsoft.com/office/powerpoint/2010/main" val="2945473312"/>
      </p:ext>
    </p:extLst>
  </p:cSld>
  <p:clrMapOvr>
    <a:masterClrMapping/>
  </p:clrMapOvr>
  <mc:AlternateContent xmlns:mc="http://schemas.openxmlformats.org/markup-compatibility/2006" xmlns:p14="http://schemas.microsoft.com/office/powerpoint/2010/main">
    <mc:Choice Requires="p14">
      <p:transition spd="slow" p14:dur="42500" advTm="370000"/>
    </mc:Choice>
    <mc:Fallback xmlns="">
      <p:transition spd="slow" advTm="37000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Slide Number Placeholder 5"/>
          <p:cNvSpPr>
            <a:spLocks noGrp="1"/>
          </p:cNvSpPr>
          <p:nvPr>
            <p:ph type="sldNum" sz="quarter" idx="10"/>
          </p:nvPr>
        </p:nvSpPr>
        <p:spPr/>
        <p:txBody>
          <a:bodyPr/>
          <a:lstStyle>
            <a:lvl1pPr>
              <a:defRPr/>
            </a:lvl1pPr>
          </a:lstStyle>
          <a:p>
            <a:fld id="{052188D1-3EE8-4E6B-9F9B-CCFE14D55389}" type="slidenum">
              <a:rPr lang="en-US" altLang="es-CL"/>
              <a:pPr/>
              <a:t>‹Nº›</a:t>
            </a:fld>
            <a:endParaRPr lang="en-US" altLang="es-CL"/>
          </a:p>
        </p:txBody>
      </p:sp>
    </p:spTree>
    <p:extLst>
      <p:ext uri="{BB962C8B-B14F-4D97-AF65-F5344CB8AC3E}">
        <p14:creationId xmlns:p14="http://schemas.microsoft.com/office/powerpoint/2010/main" val="2591015337"/>
      </p:ext>
    </p:extLst>
  </p:cSld>
  <p:clrMapOvr>
    <a:masterClrMapping/>
  </p:clrMapOvr>
  <mc:AlternateContent xmlns:mc="http://schemas.openxmlformats.org/markup-compatibility/2006" xmlns:p14="http://schemas.microsoft.com/office/powerpoint/2010/main">
    <mc:Choice Requires="p14">
      <p:transition spd="slow" p14:dur="42500" advTm="370000"/>
    </mc:Choice>
    <mc:Fallback xmlns="">
      <p:transition spd="slow" advTm="370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963087" y="4406909"/>
            <a:ext cx="10363200" cy="1362075"/>
          </a:xfrm>
        </p:spPr>
        <p:txBody>
          <a:bodyPr/>
          <a:lstStyle>
            <a:lvl1pPr algn="l">
              <a:defRPr sz="4000" b="1" cap="all"/>
            </a:lvl1pPr>
          </a:lstStyle>
          <a:p>
            <a:r>
              <a:rPr lang="es-ES"/>
              <a:t>Haga clic para modificar el estilo de título del patrón</a:t>
            </a:r>
            <a:endParaRPr lang="en-US"/>
          </a:p>
        </p:txBody>
      </p:sp>
      <p:sp>
        <p:nvSpPr>
          <p:cNvPr id="3" name="Text Placeholder 2"/>
          <p:cNvSpPr>
            <a:spLocks noGrp="1"/>
          </p:cNvSpPr>
          <p:nvPr>
            <p:ph type="body" idx="1"/>
          </p:nvPr>
        </p:nvSpPr>
        <p:spPr>
          <a:xfrm>
            <a:off x="963087" y="2906719"/>
            <a:ext cx="10363200" cy="1500187"/>
          </a:xfrm>
        </p:spPr>
        <p:txBody>
          <a:bodyPr anchor="b"/>
          <a:lstStyle>
            <a:lvl1pPr marL="0" indent="0">
              <a:buNone/>
              <a:defRPr sz="2000">
                <a:solidFill>
                  <a:schemeClr val="tx1">
                    <a:tint val="75000"/>
                  </a:schemeClr>
                </a:solidFill>
              </a:defRPr>
            </a:lvl1pPr>
            <a:lvl2pPr marL="457177"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s-ES"/>
              <a:t>Editar los estilos de texto del patrón</a:t>
            </a:r>
          </a:p>
        </p:txBody>
      </p:sp>
      <p:sp>
        <p:nvSpPr>
          <p:cNvPr id="5" name="Footer Placeholder 4"/>
          <p:cNvSpPr>
            <a:spLocks noGrp="1"/>
          </p:cNvSpPr>
          <p:nvPr>
            <p:ph type="ftr" sz="quarter" idx="11"/>
          </p:nvPr>
        </p:nvSpPr>
        <p:spPr/>
        <p:txBody>
          <a:bodyPr/>
          <a:lstStyle>
            <a:lvl1pPr>
              <a:defRPr/>
            </a:lvl1pPr>
          </a:lstStyle>
          <a:p>
            <a:endParaRPr lang="es-CL"/>
          </a:p>
        </p:txBody>
      </p:sp>
    </p:spTree>
    <p:extLst>
      <p:ext uri="{BB962C8B-B14F-4D97-AF65-F5344CB8AC3E}">
        <p14:creationId xmlns:p14="http://schemas.microsoft.com/office/powerpoint/2010/main" val="1215204181"/>
      </p:ext>
    </p:extLst>
  </p:cSld>
  <p:clrMapOvr>
    <a:masterClrMapping/>
  </p:clrMapOvr>
  <mc:AlternateContent xmlns:mc="http://schemas.openxmlformats.org/markup-compatibility/2006" xmlns:p14="http://schemas.microsoft.com/office/powerpoint/2010/main">
    <mc:Choice Requires="p14">
      <p:transition spd="slow" p14:dur="42500" advTm="370000"/>
    </mc:Choice>
    <mc:Fallback xmlns="">
      <p:transition spd="slow" advTm="37000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C29827D3-5FA0-4E02-A0C8-58834A83FF70}" type="slidenum">
              <a:rPr lang="en-US" altLang="es-CL"/>
              <a:pPr/>
              <a:t>‹Nº›</a:t>
            </a:fld>
            <a:endParaRPr lang="en-US" altLang="es-CL"/>
          </a:p>
        </p:txBody>
      </p:sp>
    </p:spTree>
    <p:extLst>
      <p:ext uri="{BB962C8B-B14F-4D97-AF65-F5344CB8AC3E}">
        <p14:creationId xmlns:p14="http://schemas.microsoft.com/office/powerpoint/2010/main" val="704911403"/>
      </p:ext>
    </p:extLst>
  </p:cSld>
  <p:clrMapOvr>
    <a:masterClrMapping/>
  </p:clrMapOvr>
  <mc:AlternateContent xmlns:mc="http://schemas.openxmlformats.org/markup-compatibility/2006" xmlns:p14="http://schemas.microsoft.com/office/powerpoint/2010/main">
    <mc:Choice Requires="p14">
      <p:transition spd="slow" p14:dur="42500" advTm="370000"/>
    </mc:Choice>
    <mc:Fallback xmlns="">
      <p:transition spd="slow" advTm="37000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Slide Number Placeholder 5"/>
          <p:cNvSpPr>
            <a:spLocks noGrp="1"/>
          </p:cNvSpPr>
          <p:nvPr>
            <p:ph type="sldNum" sz="quarter" idx="10"/>
          </p:nvPr>
        </p:nvSpPr>
        <p:spPr/>
        <p:txBody>
          <a:bodyPr/>
          <a:lstStyle>
            <a:lvl1pPr>
              <a:defRPr/>
            </a:lvl1pPr>
          </a:lstStyle>
          <a:p>
            <a:fld id="{CD214D47-E8BD-4C9D-AEE4-F4CB4ECEB047}" type="slidenum">
              <a:rPr lang="en-US" altLang="es-CL"/>
              <a:pPr/>
              <a:t>‹Nº›</a:t>
            </a:fld>
            <a:endParaRPr lang="en-US" altLang="es-CL"/>
          </a:p>
        </p:txBody>
      </p:sp>
    </p:spTree>
    <p:extLst>
      <p:ext uri="{BB962C8B-B14F-4D97-AF65-F5344CB8AC3E}">
        <p14:creationId xmlns:p14="http://schemas.microsoft.com/office/powerpoint/2010/main" val="2381898615"/>
      </p:ext>
    </p:extLst>
  </p:cSld>
  <p:clrMapOvr>
    <a:masterClrMapping/>
  </p:clrMapOvr>
  <mc:AlternateContent xmlns:mc="http://schemas.openxmlformats.org/markup-compatibility/2006" xmlns:p14="http://schemas.microsoft.com/office/powerpoint/2010/main">
    <mc:Choice Requires="p14">
      <p:transition spd="slow" p14:dur="42500" advTm="370000"/>
    </mc:Choice>
    <mc:Fallback xmlns="">
      <p:transition spd="slow" advTm="37000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a:t>Haga clic en el icono para agregar una imagen</a:t>
            </a:r>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Slide Number Placeholder 5"/>
          <p:cNvSpPr>
            <a:spLocks noGrp="1"/>
          </p:cNvSpPr>
          <p:nvPr>
            <p:ph type="sldNum" sz="quarter" idx="10"/>
          </p:nvPr>
        </p:nvSpPr>
        <p:spPr/>
        <p:txBody>
          <a:bodyPr/>
          <a:lstStyle>
            <a:lvl1pPr>
              <a:defRPr/>
            </a:lvl1pPr>
          </a:lstStyle>
          <a:p>
            <a:fld id="{008F414D-AB47-4811-A116-08A4572AAB80}" type="slidenum">
              <a:rPr lang="en-US" altLang="es-CL"/>
              <a:pPr/>
              <a:t>‹Nº›</a:t>
            </a:fld>
            <a:endParaRPr lang="en-US" altLang="es-CL"/>
          </a:p>
        </p:txBody>
      </p:sp>
    </p:spTree>
    <p:extLst>
      <p:ext uri="{BB962C8B-B14F-4D97-AF65-F5344CB8AC3E}">
        <p14:creationId xmlns:p14="http://schemas.microsoft.com/office/powerpoint/2010/main" val="300952602"/>
      </p:ext>
    </p:extLst>
  </p:cSld>
  <p:clrMapOvr>
    <a:masterClrMapping/>
  </p:clrMapOvr>
  <mc:AlternateContent xmlns:mc="http://schemas.openxmlformats.org/markup-compatibility/2006" xmlns:p14="http://schemas.microsoft.com/office/powerpoint/2010/main">
    <mc:Choice Requires="p14">
      <p:transition spd="slow" p14:dur="42500" advTm="370000"/>
    </mc:Choice>
    <mc:Fallback xmlns="">
      <p:transition spd="slow" advTm="37000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Slide Number Placeholder 5"/>
          <p:cNvSpPr>
            <a:spLocks noGrp="1"/>
          </p:cNvSpPr>
          <p:nvPr>
            <p:ph type="sldNum" sz="quarter" idx="10"/>
          </p:nvPr>
        </p:nvSpPr>
        <p:spPr/>
        <p:txBody>
          <a:bodyPr/>
          <a:lstStyle>
            <a:lvl1pPr>
              <a:defRPr/>
            </a:lvl1pPr>
          </a:lstStyle>
          <a:p>
            <a:fld id="{88CFFA08-849F-4D45-A78F-F9FB389D26B6}" type="slidenum">
              <a:rPr lang="en-US" altLang="es-CL"/>
              <a:pPr/>
              <a:t>‹Nº›</a:t>
            </a:fld>
            <a:endParaRPr lang="en-US" altLang="es-CL"/>
          </a:p>
        </p:txBody>
      </p:sp>
    </p:spTree>
    <p:extLst>
      <p:ext uri="{BB962C8B-B14F-4D97-AF65-F5344CB8AC3E}">
        <p14:creationId xmlns:p14="http://schemas.microsoft.com/office/powerpoint/2010/main" val="1921542551"/>
      </p:ext>
    </p:extLst>
  </p:cSld>
  <p:clrMapOvr>
    <a:masterClrMapping/>
  </p:clrMapOvr>
  <mc:AlternateContent xmlns:mc="http://schemas.openxmlformats.org/markup-compatibility/2006" xmlns:p14="http://schemas.microsoft.com/office/powerpoint/2010/main">
    <mc:Choice Requires="p14">
      <p:transition spd="slow" p14:dur="42500" advTm="370000"/>
    </mc:Choice>
    <mc:Fallback xmlns="">
      <p:transition spd="slow" advTm="37000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6400" y="274639"/>
            <a:ext cx="2743200" cy="5851525"/>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09600" y="274639"/>
            <a:ext cx="7213600" cy="5851525"/>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Slide Number Placeholder 5"/>
          <p:cNvSpPr>
            <a:spLocks noGrp="1"/>
          </p:cNvSpPr>
          <p:nvPr>
            <p:ph type="sldNum" sz="quarter" idx="10"/>
          </p:nvPr>
        </p:nvSpPr>
        <p:spPr/>
        <p:txBody>
          <a:bodyPr/>
          <a:lstStyle>
            <a:lvl1pPr>
              <a:defRPr/>
            </a:lvl1pPr>
          </a:lstStyle>
          <a:p>
            <a:fld id="{6DD2B167-1416-488B-83A6-48769F49FBB5}" type="slidenum">
              <a:rPr lang="en-US" altLang="es-CL"/>
              <a:pPr/>
              <a:t>‹Nº›</a:t>
            </a:fld>
            <a:endParaRPr lang="en-US" altLang="es-CL"/>
          </a:p>
        </p:txBody>
      </p:sp>
    </p:spTree>
    <p:extLst>
      <p:ext uri="{BB962C8B-B14F-4D97-AF65-F5344CB8AC3E}">
        <p14:creationId xmlns:p14="http://schemas.microsoft.com/office/powerpoint/2010/main" val="927512391"/>
      </p:ext>
    </p:extLst>
  </p:cSld>
  <p:clrMapOvr>
    <a:masterClrMapping/>
  </p:clrMapOvr>
  <mc:AlternateContent xmlns:mc="http://schemas.openxmlformats.org/markup-compatibility/2006" xmlns:p14="http://schemas.microsoft.com/office/powerpoint/2010/main">
    <mc:Choice Requires="p14">
      <p:transition spd="slow" p14:dur="42500" advTm="370000"/>
    </mc:Choice>
    <mc:Fallback xmlns="">
      <p:transition spd="slow" advTm="37000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Diapositiva de título">
    <p:spTree>
      <p:nvGrpSpPr>
        <p:cNvPr id="1" name=""/>
        <p:cNvGrpSpPr/>
        <p:nvPr/>
      </p:nvGrpSpPr>
      <p:grpSpPr>
        <a:xfrm>
          <a:off x="0" y="0"/>
          <a:ext cx="0" cy="0"/>
          <a:chOff x="0" y="0"/>
          <a:chExt cx="0" cy="0"/>
        </a:xfrm>
      </p:grpSpPr>
      <p:sp>
        <p:nvSpPr>
          <p:cNvPr id="12" name="Content Placeholder 11"/>
          <p:cNvSpPr>
            <a:spLocks noGrp="1"/>
          </p:cNvSpPr>
          <p:nvPr>
            <p:ph sz="quarter" idx="11" hasCustomPrompt="1"/>
          </p:nvPr>
        </p:nvSpPr>
        <p:spPr>
          <a:xfrm>
            <a:off x="4250267" y="2582489"/>
            <a:ext cx="7941733" cy="1027545"/>
          </a:xfrm>
          <a:prstGeom prst="rect">
            <a:avLst/>
          </a:prstGeom>
        </p:spPr>
        <p:txBody>
          <a:bodyPr vert="horz"/>
          <a:lstStyle>
            <a:lvl1pPr marL="0" indent="0">
              <a:buNone/>
              <a:defRPr sz="2800" b="1" i="0">
                <a:solidFill>
                  <a:srgbClr val="4F81BD"/>
                </a:solidFill>
                <a:latin typeface="Verdana"/>
                <a:cs typeface="Verdana"/>
              </a:defRPr>
            </a:lvl1pPr>
          </a:lstStyle>
          <a:p>
            <a:r>
              <a:rPr lang="es-ES" dirty="0"/>
              <a:t>Estilo portada presentación 1, </a:t>
            </a:r>
            <a:r>
              <a:rPr lang="es-ES" dirty="0" err="1"/>
              <a:t>Verdana</a:t>
            </a:r>
            <a:r>
              <a:rPr lang="es-ES" dirty="0"/>
              <a:t> Negrita 28pt</a:t>
            </a:r>
          </a:p>
        </p:txBody>
      </p:sp>
      <p:sp>
        <p:nvSpPr>
          <p:cNvPr id="13" name="Content Placeholder 11"/>
          <p:cNvSpPr>
            <a:spLocks noGrp="1"/>
          </p:cNvSpPr>
          <p:nvPr>
            <p:ph sz="quarter" idx="12" hasCustomPrompt="1"/>
          </p:nvPr>
        </p:nvSpPr>
        <p:spPr>
          <a:xfrm>
            <a:off x="4250267" y="3623721"/>
            <a:ext cx="7941733" cy="1027545"/>
          </a:xfrm>
          <a:prstGeom prst="rect">
            <a:avLst/>
          </a:prstGeom>
        </p:spPr>
        <p:txBody>
          <a:bodyPr vert="horz"/>
          <a:lstStyle>
            <a:lvl1pPr marL="0" indent="0">
              <a:buNone/>
              <a:defRPr sz="1800" b="0" i="0">
                <a:solidFill>
                  <a:srgbClr val="4F81BD"/>
                </a:solidFill>
                <a:latin typeface="Verdana"/>
                <a:cs typeface="Verdana"/>
              </a:defRPr>
            </a:lvl1pPr>
          </a:lstStyle>
          <a:p>
            <a:r>
              <a:rPr lang="es-ES" dirty="0">
                <a:solidFill>
                  <a:schemeClr val="accent1"/>
                </a:solidFill>
              </a:rPr>
              <a:t>(Línea adicional) Subtema </a:t>
            </a:r>
            <a:r>
              <a:rPr lang="es-ES" dirty="0" err="1">
                <a:solidFill>
                  <a:schemeClr val="accent1"/>
                </a:solidFill>
              </a:rPr>
              <a:t>Verdana</a:t>
            </a:r>
            <a:r>
              <a:rPr lang="es-ES" dirty="0">
                <a:solidFill>
                  <a:schemeClr val="accent1"/>
                </a:solidFill>
              </a:rPr>
              <a:t> 18pt</a:t>
            </a:r>
          </a:p>
        </p:txBody>
      </p:sp>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799" y="0"/>
            <a:ext cx="2691853" cy="1828800"/>
          </a:xfrm>
          <a:prstGeom prst="rect">
            <a:avLst/>
          </a:prstGeom>
        </p:spPr>
      </p:pic>
    </p:spTree>
    <p:extLst>
      <p:ext uri="{BB962C8B-B14F-4D97-AF65-F5344CB8AC3E}">
        <p14:creationId xmlns:p14="http://schemas.microsoft.com/office/powerpoint/2010/main" val="2220591653"/>
      </p:ext>
    </p:extLst>
  </p:cSld>
  <p:clrMapOvr>
    <a:masterClrMapping/>
  </p:clrMapOvr>
  <mc:AlternateContent xmlns:mc="http://schemas.openxmlformats.org/markup-compatibility/2006" xmlns:p14="http://schemas.microsoft.com/office/powerpoint/2010/main">
    <mc:Choice Requires="p14">
      <p:transition spd="slow" p14:dur="42500" advTm="370000"/>
    </mc:Choice>
    <mc:Fallback xmlns="">
      <p:transition spd="slow" advTm="37000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ítulo y objetos">
    <p:spTree>
      <p:nvGrpSpPr>
        <p:cNvPr id="1" name=""/>
        <p:cNvGrpSpPr/>
        <p:nvPr/>
      </p:nvGrpSpPr>
      <p:grpSpPr>
        <a:xfrm>
          <a:off x="0" y="0"/>
          <a:ext cx="0" cy="0"/>
          <a:chOff x="0" y="0"/>
          <a:chExt cx="0" cy="0"/>
        </a:xfrm>
      </p:grpSpPr>
      <p:pic>
        <p:nvPicPr>
          <p:cNvPr id="10" name="Picture 9" descr="logoP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868" y="0"/>
            <a:ext cx="2711025" cy="2033269"/>
          </a:xfrm>
          <a:prstGeom prst="rect">
            <a:avLst/>
          </a:prstGeom>
        </p:spPr>
      </p:pic>
      <p:sp>
        <p:nvSpPr>
          <p:cNvPr id="11" name="Content Placeholder 11"/>
          <p:cNvSpPr>
            <a:spLocks noGrp="1"/>
          </p:cNvSpPr>
          <p:nvPr>
            <p:ph sz="quarter" idx="11" hasCustomPrompt="1"/>
          </p:nvPr>
        </p:nvSpPr>
        <p:spPr>
          <a:xfrm>
            <a:off x="4250267" y="2582489"/>
            <a:ext cx="7941733" cy="1027545"/>
          </a:xfrm>
          <a:prstGeom prst="rect">
            <a:avLst/>
          </a:prstGeom>
        </p:spPr>
        <p:txBody>
          <a:bodyPr vert="horz"/>
          <a:lstStyle>
            <a:lvl1pPr marL="0" indent="0">
              <a:buNone/>
              <a:defRPr sz="2800" b="1" i="0">
                <a:solidFill>
                  <a:srgbClr val="4F81BD"/>
                </a:solidFill>
                <a:latin typeface="Verdana"/>
                <a:cs typeface="Verdana"/>
              </a:defRPr>
            </a:lvl1pPr>
          </a:lstStyle>
          <a:p>
            <a:r>
              <a:rPr lang="es-ES" dirty="0"/>
              <a:t>Estilo portada presentación 1, </a:t>
            </a:r>
            <a:r>
              <a:rPr lang="es-ES" dirty="0" err="1"/>
              <a:t>Verdana</a:t>
            </a:r>
            <a:r>
              <a:rPr lang="es-ES" dirty="0"/>
              <a:t> Negrita 28pt</a:t>
            </a:r>
          </a:p>
        </p:txBody>
      </p:sp>
      <p:sp>
        <p:nvSpPr>
          <p:cNvPr id="12" name="Content Placeholder 11"/>
          <p:cNvSpPr>
            <a:spLocks noGrp="1"/>
          </p:cNvSpPr>
          <p:nvPr>
            <p:ph sz="quarter" idx="12" hasCustomPrompt="1"/>
          </p:nvPr>
        </p:nvSpPr>
        <p:spPr>
          <a:xfrm>
            <a:off x="4250267" y="3623721"/>
            <a:ext cx="7941733" cy="1027545"/>
          </a:xfrm>
          <a:prstGeom prst="rect">
            <a:avLst/>
          </a:prstGeom>
        </p:spPr>
        <p:txBody>
          <a:bodyPr vert="horz"/>
          <a:lstStyle>
            <a:lvl1pPr marL="0" indent="0">
              <a:buNone/>
              <a:defRPr sz="1800" b="0" i="0">
                <a:solidFill>
                  <a:srgbClr val="4F81BD"/>
                </a:solidFill>
                <a:latin typeface="Verdana"/>
                <a:cs typeface="Verdana"/>
              </a:defRPr>
            </a:lvl1pPr>
          </a:lstStyle>
          <a:p>
            <a:r>
              <a:rPr lang="es-ES" dirty="0">
                <a:solidFill>
                  <a:schemeClr val="accent1"/>
                </a:solidFill>
              </a:rPr>
              <a:t>(Línea adicional) Subtema </a:t>
            </a:r>
            <a:r>
              <a:rPr lang="es-ES" dirty="0" err="1">
                <a:solidFill>
                  <a:schemeClr val="accent1"/>
                </a:solidFill>
              </a:rPr>
              <a:t>Verdana</a:t>
            </a:r>
            <a:r>
              <a:rPr lang="es-ES" dirty="0">
                <a:solidFill>
                  <a:schemeClr val="accent1"/>
                </a:solidFill>
              </a:rPr>
              <a:t> 18pt</a:t>
            </a:r>
          </a:p>
        </p:txBody>
      </p:sp>
    </p:spTree>
    <p:extLst>
      <p:ext uri="{BB962C8B-B14F-4D97-AF65-F5344CB8AC3E}">
        <p14:creationId xmlns:p14="http://schemas.microsoft.com/office/powerpoint/2010/main" val="3337934693"/>
      </p:ext>
    </p:extLst>
  </p:cSld>
  <p:clrMapOvr>
    <a:masterClrMapping/>
  </p:clrMapOvr>
  <mc:AlternateContent xmlns:mc="http://schemas.openxmlformats.org/markup-compatibility/2006" xmlns:p14="http://schemas.microsoft.com/office/powerpoint/2010/main">
    <mc:Choice Requires="p14">
      <p:transition spd="slow" p14:dur="42500" advTm="370000"/>
    </mc:Choice>
    <mc:Fallback xmlns="">
      <p:transition spd="slow" advTm="37000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Encabezado de sección">
    <p:spTree>
      <p:nvGrpSpPr>
        <p:cNvPr id="1" name=""/>
        <p:cNvGrpSpPr/>
        <p:nvPr/>
      </p:nvGrpSpPr>
      <p:grpSpPr>
        <a:xfrm>
          <a:off x="0" y="0"/>
          <a:ext cx="0" cy="0"/>
          <a:chOff x="0" y="0"/>
          <a:chExt cx="0" cy="0"/>
        </a:xfrm>
      </p:grpSpPr>
      <p:sp>
        <p:nvSpPr>
          <p:cNvPr id="7" name="Marcador de imágenes prediseñadas 9"/>
          <p:cNvSpPr>
            <a:spLocks noGrp="1"/>
          </p:cNvSpPr>
          <p:nvPr>
            <p:ph type="clipArt" sz="quarter" idx="10" hasCustomPrompt="1"/>
          </p:nvPr>
        </p:nvSpPr>
        <p:spPr>
          <a:xfrm>
            <a:off x="0" y="0"/>
            <a:ext cx="3708400" cy="6858000"/>
          </a:xfrm>
          <a:prstGeom prst="rect">
            <a:avLst/>
          </a:prstGeom>
        </p:spPr>
        <p:txBody>
          <a:bodyPr vert="horz"/>
          <a:lstStyle>
            <a:lvl1pPr marL="0" indent="0">
              <a:buNone/>
              <a:defRPr sz="2000">
                <a:solidFill>
                  <a:schemeClr val="bg1"/>
                </a:solidFill>
                <a:latin typeface="gobCL"/>
                <a:cs typeface="gobCL"/>
              </a:defRPr>
            </a:lvl1pPr>
          </a:lstStyle>
          <a:p>
            <a:r>
              <a:rPr lang="es-ES" dirty="0"/>
              <a:t>Imagen referencial</a:t>
            </a:r>
          </a:p>
        </p:txBody>
      </p:sp>
      <p:sp>
        <p:nvSpPr>
          <p:cNvPr id="8" name="Rectangle 7"/>
          <p:cNvSpPr/>
          <p:nvPr/>
        </p:nvSpPr>
        <p:spPr>
          <a:xfrm>
            <a:off x="124989" y="158235"/>
            <a:ext cx="3583411" cy="461665"/>
          </a:xfrm>
          <a:prstGeom prst="rect">
            <a:avLst/>
          </a:prstGeom>
        </p:spPr>
        <p:txBody>
          <a:bodyPr wrap="square">
            <a:spAutoFit/>
          </a:bodyPr>
          <a:lstStyle/>
          <a:p>
            <a:r>
              <a:rPr lang="es-ES" sz="2400" dirty="0">
                <a:solidFill>
                  <a:prstClr val="white">
                    <a:lumMod val="75000"/>
                  </a:prstClr>
                </a:solidFill>
              </a:rPr>
              <a:t>Imagen Referencial</a:t>
            </a:r>
          </a:p>
        </p:txBody>
      </p:sp>
      <p:sp>
        <p:nvSpPr>
          <p:cNvPr id="12" name="Content Placeholder 11"/>
          <p:cNvSpPr>
            <a:spLocks noGrp="1"/>
          </p:cNvSpPr>
          <p:nvPr>
            <p:ph sz="quarter" idx="11" hasCustomPrompt="1"/>
          </p:nvPr>
        </p:nvSpPr>
        <p:spPr>
          <a:xfrm>
            <a:off x="4250267" y="2582489"/>
            <a:ext cx="7941733" cy="1027545"/>
          </a:xfrm>
          <a:prstGeom prst="rect">
            <a:avLst/>
          </a:prstGeom>
        </p:spPr>
        <p:txBody>
          <a:bodyPr vert="horz"/>
          <a:lstStyle>
            <a:lvl1pPr marL="0" indent="0">
              <a:buNone/>
              <a:defRPr sz="2800" b="1" i="0">
                <a:solidFill>
                  <a:srgbClr val="4F81BD"/>
                </a:solidFill>
                <a:latin typeface="Verdana"/>
                <a:cs typeface="Verdana"/>
              </a:defRPr>
            </a:lvl1pPr>
          </a:lstStyle>
          <a:p>
            <a:r>
              <a:rPr lang="es-ES" dirty="0"/>
              <a:t>Estilo portada presentación 1, </a:t>
            </a:r>
            <a:r>
              <a:rPr lang="es-ES" dirty="0" err="1"/>
              <a:t>Verdana</a:t>
            </a:r>
            <a:r>
              <a:rPr lang="es-ES" dirty="0"/>
              <a:t> Negrita 28pt</a:t>
            </a:r>
          </a:p>
        </p:txBody>
      </p:sp>
      <p:sp>
        <p:nvSpPr>
          <p:cNvPr id="13" name="Content Placeholder 11"/>
          <p:cNvSpPr>
            <a:spLocks noGrp="1"/>
          </p:cNvSpPr>
          <p:nvPr>
            <p:ph sz="quarter" idx="12" hasCustomPrompt="1"/>
          </p:nvPr>
        </p:nvSpPr>
        <p:spPr>
          <a:xfrm>
            <a:off x="4250267" y="3623721"/>
            <a:ext cx="7941733" cy="1027545"/>
          </a:xfrm>
          <a:prstGeom prst="rect">
            <a:avLst/>
          </a:prstGeom>
        </p:spPr>
        <p:txBody>
          <a:bodyPr vert="horz"/>
          <a:lstStyle>
            <a:lvl1pPr marL="0" indent="0">
              <a:buNone/>
              <a:defRPr sz="1800" b="0" i="0">
                <a:solidFill>
                  <a:srgbClr val="4F81BD"/>
                </a:solidFill>
                <a:latin typeface="Verdana"/>
                <a:cs typeface="Verdana"/>
              </a:defRPr>
            </a:lvl1pPr>
          </a:lstStyle>
          <a:p>
            <a:r>
              <a:rPr lang="es-ES" dirty="0">
                <a:solidFill>
                  <a:schemeClr val="accent1"/>
                </a:solidFill>
              </a:rPr>
              <a:t>(Línea adicional) Subtema </a:t>
            </a:r>
            <a:r>
              <a:rPr lang="es-ES" dirty="0" err="1">
                <a:solidFill>
                  <a:schemeClr val="accent1"/>
                </a:solidFill>
              </a:rPr>
              <a:t>Verdana</a:t>
            </a:r>
            <a:r>
              <a:rPr lang="es-ES" dirty="0">
                <a:solidFill>
                  <a:schemeClr val="accent1"/>
                </a:solidFill>
              </a:rPr>
              <a:t> 18pt</a:t>
            </a:r>
          </a:p>
        </p:txBody>
      </p:sp>
    </p:spTree>
    <p:extLst>
      <p:ext uri="{BB962C8B-B14F-4D97-AF65-F5344CB8AC3E}">
        <p14:creationId xmlns:p14="http://schemas.microsoft.com/office/powerpoint/2010/main" val="1693054704"/>
      </p:ext>
    </p:extLst>
  </p:cSld>
  <p:clrMapOvr>
    <a:masterClrMapping/>
  </p:clrMapOvr>
  <mc:AlternateContent xmlns:mc="http://schemas.openxmlformats.org/markup-compatibility/2006" xmlns:p14="http://schemas.microsoft.com/office/powerpoint/2010/main">
    <mc:Choice Requires="p14">
      <p:transition spd="slow" p14:dur="42500" advTm="370000"/>
    </mc:Choice>
    <mc:Fallback xmlns="">
      <p:transition spd="slow" advTm="37000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sp>
        <p:nvSpPr>
          <p:cNvPr id="7" name="Marcador de imágenes prediseñadas 9"/>
          <p:cNvSpPr>
            <a:spLocks noGrp="1"/>
          </p:cNvSpPr>
          <p:nvPr>
            <p:ph type="clipArt" sz="quarter" idx="10" hasCustomPrompt="1"/>
          </p:nvPr>
        </p:nvSpPr>
        <p:spPr>
          <a:xfrm>
            <a:off x="0" y="0"/>
            <a:ext cx="3708400" cy="6858000"/>
          </a:xfrm>
          <a:prstGeom prst="rect">
            <a:avLst/>
          </a:prstGeom>
        </p:spPr>
        <p:txBody>
          <a:bodyPr vert="horz"/>
          <a:lstStyle>
            <a:lvl1pPr marL="0" indent="0">
              <a:buNone/>
              <a:defRPr sz="2000">
                <a:solidFill>
                  <a:schemeClr val="bg1"/>
                </a:solidFill>
                <a:latin typeface="gobCL"/>
                <a:cs typeface="gobCL"/>
              </a:defRPr>
            </a:lvl1pPr>
          </a:lstStyle>
          <a:p>
            <a:r>
              <a:rPr lang="es-ES" dirty="0"/>
              <a:t>Imagen referencial</a:t>
            </a:r>
          </a:p>
        </p:txBody>
      </p:sp>
      <p:sp>
        <p:nvSpPr>
          <p:cNvPr id="8" name="Rectangle 7"/>
          <p:cNvSpPr/>
          <p:nvPr/>
        </p:nvSpPr>
        <p:spPr>
          <a:xfrm>
            <a:off x="124989" y="158235"/>
            <a:ext cx="3583411" cy="461665"/>
          </a:xfrm>
          <a:prstGeom prst="rect">
            <a:avLst/>
          </a:prstGeom>
        </p:spPr>
        <p:txBody>
          <a:bodyPr wrap="square">
            <a:spAutoFit/>
          </a:bodyPr>
          <a:lstStyle/>
          <a:p>
            <a:r>
              <a:rPr lang="es-ES" sz="2400" dirty="0">
                <a:solidFill>
                  <a:prstClr val="white">
                    <a:lumMod val="75000"/>
                  </a:prstClr>
                </a:solidFill>
              </a:rPr>
              <a:t>Imagen Referencial</a:t>
            </a:r>
          </a:p>
        </p:txBody>
      </p:sp>
      <p:sp>
        <p:nvSpPr>
          <p:cNvPr id="6" name="Content Placeholder 11"/>
          <p:cNvSpPr>
            <a:spLocks noGrp="1"/>
          </p:cNvSpPr>
          <p:nvPr>
            <p:ph sz="quarter" idx="11" hasCustomPrompt="1"/>
          </p:nvPr>
        </p:nvSpPr>
        <p:spPr>
          <a:xfrm>
            <a:off x="4250267" y="2582489"/>
            <a:ext cx="7941733" cy="1027545"/>
          </a:xfrm>
          <a:prstGeom prst="rect">
            <a:avLst/>
          </a:prstGeom>
        </p:spPr>
        <p:txBody>
          <a:bodyPr vert="horz"/>
          <a:lstStyle>
            <a:lvl1pPr marL="0" indent="0">
              <a:buNone/>
              <a:defRPr sz="2800" b="1" i="0">
                <a:solidFill>
                  <a:srgbClr val="4F81BD"/>
                </a:solidFill>
                <a:latin typeface="Verdana"/>
                <a:cs typeface="Verdana"/>
              </a:defRPr>
            </a:lvl1pPr>
          </a:lstStyle>
          <a:p>
            <a:r>
              <a:rPr lang="es-ES" dirty="0"/>
              <a:t>Estilo portada presentación 1, </a:t>
            </a:r>
            <a:r>
              <a:rPr lang="es-ES" dirty="0" err="1"/>
              <a:t>Verdana</a:t>
            </a:r>
            <a:r>
              <a:rPr lang="es-ES" dirty="0"/>
              <a:t> Negrita 28pt</a:t>
            </a:r>
          </a:p>
        </p:txBody>
      </p:sp>
      <p:sp>
        <p:nvSpPr>
          <p:cNvPr id="11" name="Content Placeholder 11"/>
          <p:cNvSpPr>
            <a:spLocks noGrp="1"/>
          </p:cNvSpPr>
          <p:nvPr>
            <p:ph sz="quarter" idx="12" hasCustomPrompt="1"/>
          </p:nvPr>
        </p:nvSpPr>
        <p:spPr>
          <a:xfrm>
            <a:off x="4250267" y="3623721"/>
            <a:ext cx="7941733" cy="1027545"/>
          </a:xfrm>
          <a:prstGeom prst="rect">
            <a:avLst/>
          </a:prstGeom>
        </p:spPr>
        <p:txBody>
          <a:bodyPr vert="horz"/>
          <a:lstStyle>
            <a:lvl1pPr marL="0" indent="0">
              <a:buNone/>
              <a:defRPr sz="1800" b="0" i="0">
                <a:solidFill>
                  <a:srgbClr val="4F81BD"/>
                </a:solidFill>
                <a:latin typeface="Verdana"/>
                <a:cs typeface="Verdana"/>
              </a:defRPr>
            </a:lvl1pPr>
          </a:lstStyle>
          <a:p>
            <a:r>
              <a:rPr lang="es-ES" dirty="0">
                <a:solidFill>
                  <a:schemeClr val="accent1"/>
                </a:solidFill>
              </a:rPr>
              <a:t>(Línea adicional) Subtema </a:t>
            </a:r>
            <a:r>
              <a:rPr lang="es-ES" dirty="0" err="1">
                <a:solidFill>
                  <a:schemeClr val="accent1"/>
                </a:solidFill>
              </a:rPr>
              <a:t>Verdana</a:t>
            </a:r>
            <a:r>
              <a:rPr lang="es-ES" dirty="0">
                <a:solidFill>
                  <a:schemeClr val="accent1"/>
                </a:solidFill>
              </a:rPr>
              <a:t> 18pt</a:t>
            </a:r>
          </a:p>
        </p:txBody>
      </p:sp>
    </p:spTree>
    <p:extLst>
      <p:ext uri="{BB962C8B-B14F-4D97-AF65-F5344CB8AC3E}">
        <p14:creationId xmlns:p14="http://schemas.microsoft.com/office/powerpoint/2010/main" val="2763369349"/>
      </p:ext>
    </p:extLst>
  </p:cSld>
  <p:clrMapOvr>
    <a:masterClrMapping/>
  </p:clrMapOvr>
  <mc:AlternateContent xmlns:mc="http://schemas.openxmlformats.org/markup-compatibility/2006" xmlns:p14="http://schemas.microsoft.com/office/powerpoint/2010/main">
    <mc:Choice Requires="p14">
      <p:transition spd="slow" p14:dur="42500" advTm="370000"/>
    </mc:Choice>
    <mc:Fallback xmlns="">
      <p:transition spd="slow" advTm="37000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2_Section Header">
    <p:spTree>
      <p:nvGrpSpPr>
        <p:cNvPr id="1" name=""/>
        <p:cNvGrpSpPr/>
        <p:nvPr/>
      </p:nvGrpSpPr>
      <p:grpSpPr>
        <a:xfrm>
          <a:off x="0" y="0"/>
          <a:ext cx="0" cy="0"/>
          <a:chOff x="0" y="0"/>
          <a:chExt cx="0" cy="0"/>
        </a:xfrm>
      </p:grpSpPr>
      <p:sp>
        <p:nvSpPr>
          <p:cNvPr id="6" name="Content Placeholder 11"/>
          <p:cNvSpPr>
            <a:spLocks noGrp="1"/>
          </p:cNvSpPr>
          <p:nvPr>
            <p:ph sz="quarter" idx="11" hasCustomPrompt="1"/>
          </p:nvPr>
        </p:nvSpPr>
        <p:spPr>
          <a:xfrm>
            <a:off x="4250267" y="2582489"/>
            <a:ext cx="7941733" cy="1027545"/>
          </a:xfrm>
          <a:prstGeom prst="rect">
            <a:avLst/>
          </a:prstGeom>
        </p:spPr>
        <p:txBody>
          <a:bodyPr vert="horz"/>
          <a:lstStyle>
            <a:lvl1pPr marL="0" indent="0">
              <a:buNone/>
              <a:defRPr sz="2800" b="1" i="0">
                <a:solidFill>
                  <a:srgbClr val="4F81BD"/>
                </a:solidFill>
                <a:latin typeface="Verdana"/>
                <a:cs typeface="Verdana"/>
              </a:defRPr>
            </a:lvl1pPr>
          </a:lstStyle>
          <a:p>
            <a:r>
              <a:rPr lang="es-ES" dirty="0"/>
              <a:t>Estilo portada presentación 1, </a:t>
            </a:r>
            <a:r>
              <a:rPr lang="es-ES" dirty="0" err="1"/>
              <a:t>Verdana</a:t>
            </a:r>
            <a:r>
              <a:rPr lang="es-ES" dirty="0"/>
              <a:t> Negrita 28pt</a:t>
            </a:r>
          </a:p>
        </p:txBody>
      </p:sp>
      <p:sp>
        <p:nvSpPr>
          <p:cNvPr id="11" name="Content Placeholder 11"/>
          <p:cNvSpPr>
            <a:spLocks noGrp="1"/>
          </p:cNvSpPr>
          <p:nvPr>
            <p:ph sz="quarter" idx="12" hasCustomPrompt="1"/>
          </p:nvPr>
        </p:nvSpPr>
        <p:spPr>
          <a:xfrm>
            <a:off x="4250267" y="3623721"/>
            <a:ext cx="7941733" cy="1027545"/>
          </a:xfrm>
          <a:prstGeom prst="rect">
            <a:avLst/>
          </a:prstGeom>
        </p:spPr>
        <p:txBody>
          <a:bodyPr vert="horz"/>
          <a:lstStyle>
            <a:lvl1pPr marL="0" indent="0">
              <a:buNone/>
              <a:defRPr sz="1800" b="0" i="0">
                <a:solidFill>
                  <a:srgbClr val="4F81BD"/>
                </a:solidFill>
                <a:latin typeface="Verdana"/>
                <a:cs typeface="Verdana"/>
              </a:defRPr>
            </a:lvl1pPr>
          </a:lstStyle>
          <a:p>
            <a:r>
              <a:rPr lang="es-ES" dirty="0">
                <a:solidFill>
                  <a:schemeClr val="accent1"/>
                </a:solidFill>
              </a:rPr>
              <a:t>(Línea adicional) Subtema </a:t>
            </a:r>
            <a:r>
              <a:rPr lang="es-ES" dirty="0" err="1">
                <a:solidFill>
                  <a:schemeClr val="accent1"/>
                </a:solidFill>
              </a:rPr>
              <a:t>Verdana</a:t>
            </a:r>
            <a:r>
              <a:rPr lang="es-ES" dirty="0">
                <a:solidFill>
                  <a:schemeClr val="accent1"/>
                </a:solidFill>
              </a:rPr>
              <a:t> 18pt</a:t>
            </a:r>
          </a:p>
        </p:txBody>
      </p:sp>
    </p:spTree>
    <p:extLst>
      <p:ext uri="{BB962C8B-B14F-4D97-AF65-F5344CB8AC3E}">
        <p14:creationId xmlns:p14="http://schemas.microsoft.com/office/powerpoint/2010/main" val="1481942575"/>
      </p:ext>
    </p:extLst>
  </p:cSld>
  <p:clrMapOvr>
    <a:masterClrMapping/>
  </p:clrMapOvr>
  <mc:AlternateContent xmlns:mc="http://schemas.openxmlformats.org/markup-compatibility/2006" xmlns:p14="http://schemas.microsoft.com/office/powerpoint/2010/main">
    <mc:Choice Requires="p14">
      <p:transition spd="slow" p14:dur="42500" advTm="370000"/>
    </mc:Choice>
    <mc:Fallback xmlns="">
      <p:transition spd="slow" advTm="370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609603" y="1600207"/>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Content Placeholder 3"/>
          <p:cNvSpPr>
            <a:spLocks noGrp="1"/>
          </p:cNvSpPr>
          <p:nvPr>
            <p:ph sz="half" idx="2"/>
          </p:nvPr>
        </p:nvSpPr>
        <p:spPr>
          <a:xfrm>
            <a:off x="6197603" y="1600207"/>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Footer Placeholder 5"/>
          <p:cNvSpPr>
            <a:spLocks noGrp="1"/>
          </p:cNvSpPr>
          <p:nvPr>
            <p:ph type="ftr" sz="quarter" idx="11"/>
          </p:nvPr>
        </p:nvSpPr>
        <p:spPr/>
        <p:txBody>
          <a:bodyPr/>
          <a:lstStyle>
            <a:lvl1pPr>
              <a:defRPr/>
            </a:lvl1pPr>
          </a:lstStyle>
          <a:p>
            <a:endParaRPr lang="es-CL"/>
          </a:p>
        </p:txBody>
      </p:sp>
    </p:spTree>
    <p:extLst>
      <p:ext uri="{BB962C8B-B14F-4D97-AF65-F5344CB8AC3E}">
        <p14:creationId xmlns:p14="http://schemas.microsoft.com/office/powerpoint/2010/main" val="2482443786"/>
      </p:ext>
    </p:extLst>
  </p:cSld>
  <p:clrMapOvr>
    <a:masterClrMapping/>
  </p:clrMapOvr>
  <mc:AlternateContent xmlns:mc="http://schemas.openxmlformats.org/markup-compatibility/2006" xmlns:p14="http://schemas.microsoft.com/office/powerpoint/2010/main">
    <mc:Choice Requires="p14">
      <p:transition spd="slow" p14:dur="42500" advTm="370000"/>
    </mc:Choice>
    <mc:Fallback xmlns="">
      <p:transition spd="slow" advTm="37000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Diseño personalizado">
    <p:spTree>
      <p:nvGrpSpPr>
        <p:cNvPr id="1" name=""/>
        <p:cNvGrpSpPr/>
        <p:nvPr/>
      </p:nvGrpSpPr>
      <p:grpSpPr>
        <a:xfrm>
          <a:off x="0" y="0"/>
          <a:ext cx="0" cy="0"/>
          <a:chOff x="0" y="0"/>
          <a:chExt cx="0" cy="0"/>
        </a:xfrm>
      </p:grpSpPr>
      <p:sp>
        <p:nvSpPr>
          <p:cNvPr id="6" name="Marcador de texto 2"/>
          <p:cNvSpPr>
            <a:spLocks noGrp="1"/>
          </p:cNvSpPr>
          <p:nvPr>
            <p:ph idx="18" hasCustomPrompt="1"/>
          </p:nvPr>
        </p:nvSpPr>
        <p:spPr>
          <a:xfrm>
            <a:off x="4639734" y="3035300"/>
            <a:ext cx="7010399" cy="3236698"/>
          </a:xfrm>
          <a:prstGeom prst="rect">
            <a:avLst/>
          </a:prstGeom>
        </p:spPr>
        <p:txBody>
          <a:bodyPr vert="horz" lIns="91440" tIns="45720" rIns="91440" bIns="45720" rtlCol="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500" baseline="0">
                <a:solidFill>
                  <a:schemeClr val="tx1">
                    <a:lumMod val="75000"/>
                  </a:schemeClr>
                </a:solidFill>
                <a:latin typeface="Verdana"/>
                <a:cs typeface="Verdana"/>
              </a:defRPr>
            </a:lvl1pPr>
            <a:lvl2pPr>
              <a:defRPr sz="1800">
                <a:solidFill>
                  <a:schemeClr val="bg1"/>
                </a:solidFill>
                <a:latin typeface="gobCL"/>
                <a:cs typeface="gobCL"/>
              </a:defRPr>
            </a:lvl2pPr>
            <a:lvl3pPr>
              <a:defRPr sz="1800">
                <a:solidFill>
                  <a:schemeClr val="bg1"/>
                </a:solidFill>
                <a:latin typeface="gobCL"/>
                <a:cs typeface="gobCL"/>
              </a:defRPr>
            </a:lvl3pPr>
          </a:lstStyle>
          <a:p>
            <a:pPr lvl="0"/>
            <a:r>
              <a:rPr lang="es-ES_tradnl" dirty="0"/>
              <a:t>Contenido de la </a:t>
            </a:r>
            <a:r>
              <a:rPr lang="es-ES_tradnl" dirty="0" err="1"/>
              <a:t>slide</a:t>
            </a:r>
            <a:r>
              <a:rPr lang="es-ES_tradnl" dirty="0"/>
              <a:t> en dos columnas de texto. </a:t>
            </a:r>
            <a:r>
              <a:rPr lang="es-ES_tradnl" dirty="0" err="1"/>
              <a:t>Verdana</a:t>
            </a:r>
            <a:r>
              <a:rPr lang="es-ES_tradnl" dirty="0"/>
              <a:t> 15pt. </a:t>
            </a:r>
          </a:p>
          <a:p>
            <a:pPr lvl="0"/>
            <a:endParaRPr lang="es-ES_tradnl" dirty="0"/>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s-ES_tradnl" dirty="0"/>
              <a:t>Texto texto texto texto texto texto texto texto texto texto texto texto texto texto texto.</a:t>
            </a:r>
          </a:p>
          <a:p>
            <a:pPr lvl="0"/>
            <a:r>
              <a:rPr lang="es-ES_tradnl" dirty="0"/>
              <a:t> </a:t>
            </a:r>
          </a:p>
        </p:txBody>
      </p:sp>
      <p:sp>
        <p:nvSpPr>
          <p:cNvPr id="7" name="Marcador de contenido 12"/>
          <p:cNvSpPr>
            <a:spLocks noGrp="1"/>
          </p:cNvSpPr>
          <p:nvPr>
            <p:ph sz="quarter" idx="12" hasCustomPrompt="1"/>
          </p:nvPr>
        </p:nvSpPr>
        <p:spPr>
          <a:xfrm>
            <a:off x="4639733" y="1066801"/>
            <a:ext cx="7010400" cy="99060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000" b="1" i="0" spc="0">
                <a:solidFill>
                  <a:schemeClr val="accent1"/>
                </a:solidFill>
                <a:latin typeface="Verdana"/>
              </a:defRPr>
            </a:lvl1pPr>
          </a:lstStyle>
          <a:p>
            <a:pPr lvl="0"/>
            <a:r>
              <a:rPr lang="es-ES" dirty="0"/>
              <a:t>Titulo del capítulo/tema de la </a:t>
            </a:r>
            <a:r>
              <a:rPr lang="es-ES" dirty="0" err="1"/>
              <a:t>diapo</a:t>
            </a:r>
            <a:r>
              <a:rPr lang="es-ES" dirty="0"/>
              <a:t>. en máx. dos líneas. </a:t>
            </a:r>
            <a:r>
              <a:rPr lang="es-ES" dirty="0" err="1"/>
              <a:t>Verdana</a:t>
            </a:r>
            <a:r>
              <a:rPr lang="es-ES" dirty="0"/>
              <a:t> Negrita 20pt:</a:t>
            </a:r>
          </a:p>
          <a:p>
            <a:pPr lvl="0"/>
            <a:endParaRPr lang="es-ES" dirty="0"/>
          </a:p>
        </p:txBody>
      </p:sp>
      <p:sp>
        <p:nvSpPr>
          <p:cNvPr id="8" name="Marcador de contenido 12"/>
          <p:cNvSpPr>
            <a:spLocks noGrp="1"/>
          </p:cNvSpPr>
          <p:nvPr>
            <p:ph sz="quarter" idx="13" hasCustomPrompt="1"/>
          </p:nvPr>
        </p:nvSpPr>
        <p:spPr>
          <a:xfrm>
            <a:off x="4639733" y="2184400"/>
            <a:ext cx="7010400" cy="72390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800" b="0" i="0" spc="0">
                <a:solidFill>
                  <a:srgbClr val="4F81BD"/>
                </a:solidFill>
                <a:latin typeface="Verdana"/>
              </a:defRPr>
            </a:lvl1pPr>
          </a:lstStyle>
          <a:p>
            <a:pPr lvl="0"/>
            <a:r>
              <a:rPr lang="es-ES" dirty="0"/>
              <a:t>(Línea adicional) Subtema </a:t>
            </a:r>
            <a:r>
              <a:rPr lang="es-ES" dirty="0" err="1"/>
              <a:t>Verdana</a:t>
            </a:r>
            <a:r>
              <a:rPr lang="es-ES" dirty="0"/>
              <a:t> 18pt</a:t>
            </a:r>
          </a:p>
          <a:p>
            <a:pPr lvl="0"/>
            <a:endParaRPr lang="es-ES" dirty="0"/>
          </a:p>
        </p:txBody>
      </p:sp>
      <p:pic>
        <p:nvPicPr>
          <p:cNvPr id="9" name="Picture 8" descr="Complemento-Logo-Gobierno-160x14px.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867" y="0"/>
            <a:ext cx="2709333" cy="177800"/>
          </a:xfrm>
          <a:prstGeom prst="rect">
            <a:avLst/>
          </a:prstGeom>
        </p:spPr>
      </p:pic>
      <p:sp>
        <p:nvSpPr>
          <p:cNvPr id="2" name="CuadroTexto 1"/>
          <p:cNvSpPr txBox="1"/>
          <p:nvPr/>
        </p:nvSpPr>
        <p:spPr>
          <a:xfrm>
            <a:off x="11397764" y="6475873"/>
            <a:ext cx="373820" cy="246221"/>
          </a:xfrm>
          <a:prstGeom prst="rect">
            <a:avLst/>
          </a:prstGeom>
          <a:noFill/>
        </p:spPr>
        <p:txBody>
          <a:bodyPr wrap="none" rtlCol="0">
            <a:spAutoFit/>
          </a:bodyPr>
          <a:lstStyle/>
          <a:p>
            <a:pPr algn="r"/>
            <a:fld id="{F0D743BD-13B2-8146-8C09-0F6A22AE68B5}" type="slidenum">
              <a:rPr lang="es-ES" sz="1000" smtClean="0">
                <a:solidFill>
                  <a:prstClr val="black">
                    <a:lumMod val="65000"/>
                    <a:lumOff val="35000"/>
                  </a:prstClr>
                </a:solidFill>
                <a:latin typeface="Candara"/>
                <a:cs typeface="Candara"/>
              </a:rPr>
              <a:pPr algn="r"/>
              <a:t>‹Nº›</a:t>
            </a:fld>
            <a:endParaRPr lang="es-ES" sz="1000" dirty="0">
              <a:solidFill>
                <a:prstClr val="black">
                  <a:lumMod val="65000"/>
                  <a:lumOff val="35000"/>
                </a:prstClr>
              </a:solidFill>
              <a:latin typeface="Candara"/>
              <a:cs typeface="Candara"/>
            </a:endParaRPr>
          </a:p>
        </p:txBody>
      </p:sp>
    </p:spTree>
    <p:extLst>
      <p:ext uri="{BB962C8B-B14F-4D97-AF65-F5344CB8AC3E}">
        <p14:creationId xmlns:p14="http://schemas.microsoft.com/office/powerpoint/2010/main" val="833064176"/>
      </p:ext>
    </p:extLst>
  </p:cSld>
  <p:clrMapOvr>
    <a:masterClrMapping/>
  </p:clrMapOvr>
  <mc:AlternateContent xmlns:mc="http://schemas.openxmlformats.org/markup-compatibility/2006" xmlns:p14="http://schemas.microsoft.com/office/powerpoint/2010/main">
    <mc:Choice Requires="p14">
      <p:transition spd="slow" p14:dur="42500" advTm="370000"/>
    </mc:Choice>
    <mc:Fallback xmlns="">
      <p:transition spd="slow" advTm="37000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5_Title Slide">
    <p:spTree>
      <p:nvGrpSpPr>
        <p:cNvPr id="1" name=""/>
        <p:cNvGrpSpPr/>
        <p:nvPr/>
      </p:nvGrpSpPr>
      <p:grpSpPr>
        <a:xfrm>
          <a:off x="0" y="0"/>
          <a:ext cx="0" cy="0"/>
          <a:chOff x="0" y="0"/>
          <a:chExt cx="0" cy="0"/>
        </a:xfrm>
      </p:grpSpPr>
      <p:sp>
        <p:nvSpPr>
          <p:cNvPr id="12" name="Content Placeholder 11"/>
          <p:cNvSpPr>
            <a:spLocks noGrp="1"/>
          </p:cNvSpPr>
          <p:nvPr>
            <p:ph sz="quarter" idx="11" hasCustomPrompt="1"/>
          </p:nvPr>
        </p:nvSpPr>
        <p:spPr>
          <a:xfrm>
            <a:off x="4250267" y="2582489"/>
            <a:ext cx="7941733" cy="1027545"/>
          </a:xfrm>
          <a:prstGeom prst="rect">
            <a:avLst/>
          </a:prstGeom>
        </p:spPr>
        <p:txBody>
          <a:bodyPr vert="horz"/>
          <a:lstStyle>
            <a:lvl1pPr marL="0" indent="0">
              <a:buNone/>
              <a:defRPr sz="2800" b="1" i="0">
                <a:solidFill>
                  <a:srgbClr val="4F81BD"/>
                </a:solidFill>
                <a:latin typeface="Verdana"/>
                <a:cs typeface="Verdana"/>
              </a:defRPr>
            </a:lvl1pPr>
          </a:lstStyle>
          <a:p>
            <a:r>
              <a:rPr lang="es-ES" dirty="0"/>
              <a:t>Estilo portada presentación 1, </a:t>
            </a:r>
            <a:r>
              <a:rPr lang="es-ES" dirty="0" err="1"/>
              <a:t>Verdana</a:t>
            </a:r>
            <a:r>
              <a:rPr lang="es-ES" dirty="0"/>
              <a:t> Negrita 28pt</a:t>
            </a:r>
          </a:p>
        </p:txBody>
      </p:sp>
      <p:sp>
        <p:nvSpPr>
          <p:cNvPr id="13" name="Content Placeholder 11"/>
          <p:cNvSpPr>
            <a:spLocks noGrp="1"/>
          </p:cNvSpPr>
          <p:nvPr>
            <p:ph sz="quarter" idx="12" hasCustomPrompt="1"/>
          </p:nvPr>
        </p:nvSpPr>
        <p:spPr>
          <a:xfrm>
            <a:off x="4250267" y="3623721"/>
            <a:ext cx="7941733" cy="1027545"/>
          </a:xfrm>
          <a:prstGeom prst="rect">
            <a:avLst/>
          </a:prstGeom>
        </p:spPr>
        <p:txBody>
          <a:bodyPr vert="horz"/>
          <a:lstStyle>
            <a:lvl1pPr marL="0" indent="0">
              <a:buNone/>
              <a:defRPr sz="1800" b="0" i="0">
                <a:solidFill>
                  <a:srgbClr val="4F81BD"/>
                </a:solidFill>
                <a:latin typeface="Verdana"/>
                <a:cs typeface="Verdana"/>
              </a:defRPr>
            </a:lvl1pPr>
          </a:lstStyle>
          <a:p>
            <a:r>
              <a:rPr lang="es-ES" dirty="0">
                <a:solidFill>
                  <a:schemeClr val="accent1"/>
                </a:solidFill>
              </a:rPr>
              <a:t>(Línea adicional) Subtema </a:t>
            </a:r>
            <a:r>
              <a:rPr lang="es-ES" dirty="0" err="1">
                <a:solidFill>
                  <a:schemeClr val="accent1"/>
                </a:solidFill>
              </a:rPr>
              <a:t>Verdana</a:t>
            </a:r>
            <a:r>
              <a:rPr lang="es-ES" dirty="0">
                <a:solidFill>
                  <a:schemeClr val="accent1"/>
                </a:solidFill>
              </a:rPr>
              <a:t> 18pt</a:t>
            </a:r>
          </a:p>
        </p:txBody>
      </p:sp>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799" y="0"/>
            <a:ext cx="2691853" cy="1828800"/>
          </a:xfrm>
          <a:prstGeom prst="rect">
            <a:avLst/>
          </a:prstGeom>
        </p:spPr>
      </p:pic>
    </p:spTree>
    <p:extLst>
      <p:ext uri="{BB962C8B-B14F-4D97-AF65-F5344CB8AC3E}">
        <p14:creationId xmlns:p14="http://schemas.microsoft.com/office/powerpoint/2010/main" val="757528504"/>
      </p:ext>
    </p:extLst>
  </p:cSld>
  <p:clrMapOvr>
    <a:masterClrMapping/>
  </p:clrMapOvr>
  <mc:AlternateContent xmlns:mc="http://schemas.openxmlformats.org/markup-compatibility/2006" xmlns:p14="http://schemas.microsoft.com/office/powerpoint/2010/main">
    <mc:Choice Requires="p14">
      <p:transition spd="slow" p14:dur="42500" advTm="370000"/>
    </mc:Choice>
    <mc:Fallback xmlns="">
      <p:transition spd="slow" advTm="37000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4" name="1 Imagen"/>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8800" y="0"/>
            <a:ext cx="2692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11"/>
          <p:cNvSpPr>
            <a:spLocks noGrp="1"/>
          </p:cNvSpPr>
          <p:nvPr>
            <p:ph sz="quarter" idx="11"/>
          </p:nvPr>
        </p:nvSpPr>
        <p:spPr>
          <a:xfrm>
            <a:off x="4250267" y="2582489"/>
            <a:ext cx="7941733" cy="1027545"/>
          </a:xfrm>
          <a:prstGeom prst="rect">
            <a:avLst/>
          </a:prstGeom>
        </p:spPr>
        <p:txBody>
          <a:bodyPr vert="horz"/>
          <a:lstStyle>
            <a:lvl1pPr marL="0" indent="0">
              <a:buNone/>
              <a:defRPr sz="2800" b="1" i="0">
                <a:solidFill>
                  <a:srgbClr val="4F81BD"/>
                </a:solidFill>
                <a:latin typeface="Verdana"/>
                <a:cs typeface="Verdana"/>
              </a:defRPr>
            </a:lvl1pPr>
          </a:lstStyle>
          <a:p>
            <a:pPr lvl="0"/>
            <a:r>
              <a:rPr lang="es-ES"/>
              <a:t>Editar los estilos de texto del patrón</a:t>
            </a:r>
          </a:p>
        </p:txBody>
      </p:sp>
      <p:sp>
        <p:nvSpPr>
          <p:cNvPr id="13" name="Content Placeholder 11"/>
          <p:cNvSpPr>
            <a:spLocks noGrp="1"/>
          </p:cNvSpPr>
          <p:nvPr>
            <p:ph sz="quarter" idx="12"/>
          </p:nvPr>
        </p:nvSpPr>
        <p:spPr>
          <a:xfrm>
            <a:off x="4250267" y="3623721"/>
            <a:ext cx="7941733" cy="1027545"/>
          </a:xfrm>
          <a:prstGeom prst="rect">
            <a:avLst/>
          </a:prstGeom>
        </p:spPr>
        <p:txBody>
          <a:bodyPr vert="horz"/>
          <a:lstStyle>
            <a:lvl1pPr marL="0" indent="0">
              <a:buNone/>
              <a:defRPr sz="1800" b="0" i="0">
                <a:solidFill>
                  <a:srgbClr val="4F81BD"/>
                </a:solidFill>
                <a:latin typeface="Verdana"/>
                <a:cs typeface="Verdana"/>
              </a:defRPr>
            </a:lvl1pPr>
          </a:lstStyle>
          <a:p>
            <a:pPr lvl="0"/>
            <a:r>
              <a:rPr lang="es-ES"/>
              <a:t>Editar los estilos de texto del patrón</a:t>
            </a:r>
          </a:p>
        </p:txBody>
      </p:sp>
    </p:spTree>
    <p:extLst>
      <p:ext uri="{BB962C8B-B14F-4D97-AF65-F5344CB8AC3E}">
        <p14:creationId xmlns:p14="http://schemas.microsoft.com/office/powerpoint/2010/main" val="3905385737"/>
      </p:ext>
    </p:extLst>
  </p:cSld>
  <p:clrMapOvr>
    <a:masterClrMapping/>
  </p:clrMapOvr>
  <mc:AlternateContent xmlns:mc="http://schemas.openxmlformats.org/markup-compatibility/2006" xmlns:p14="http://schemas.microsoft.com/office/powerpoint/2010/main">
    <mc:Choice Requires="p14">
      <p:transition spd="slow" p14:dur="42500" advTm="370000"/>
    </mc:Choice>
    <mc:Fallback xmlns="">
      <p:transition spd="slow" advTm="37000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pic>
        <p:nvPicPr>
          <p:cNvPr id="4" name="Picture 9" descr="logoPNG.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1867" y="0"/>
            <a:ext cx="2711451" cy="203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11"/>
          <p:cNvSpPr>
            <a:spLocks noGrp="1"/>
          </p:cNvSpPr>
          <p:nvPr>
            <p:ph sz="quarter" idx="11"/>
          </p:nvPr>
        </p:nvSpPr>
        <p:spPr>
          <a:xfrm>
            <a:off x="4250267" y="2582489"/>
            <a:ext cx="7941733" cy="1027545"/>
          </a:xfrm>
          <a:prstGeom prst="rect">
            <a:avLst/>
          </a:prstGeom>
        </p:spPr>
        <p:txBody>
          <a:bodyPr vert="horz"/>
          <a:lstStyle>
            <a:lvl1pPr marL="0" indent="0">
              <a:buNone/>
              <a:defRPr sz="2800" b="1" i="0">
                <a:solidFill>
                  <a:srgbClr val="4F81BD"/>
                </a:solidFill>
                <a:latin typeface="Verdana"/>
                <a:cs typeface="Verdana"/>
              </a:defRPr>
            </a:lvl1pPr>
          </a:lstStyle>
          <a:p>
            <a:pPr lvl="0"/>
            <a:r>
              <a:rPr lang="es-ES"/>
              <a:t>Editar los estilos de texto del patrón</a:t>
            </a:r>
          </a:p>
        </p:txBody>
      </p:sp>
      <p:sp>
        <p:nvSpPr>
          <p:cNvPr id="12" name="Content Placeholder 11"/>
          <p:cNvSpPr>
            <a:spLocks noGrp="1"/>
          </p:cNvSpPr>
          <p:nvPr>
            <p:ph sz="quarter" idx="12"/>
          </p:nvPr>
        </p:nvSpPr>
        <p:spPr>
          <a:xfrm>
            <a:off x="4250267" y="3623721"/>
            <a:ext cx="7941733" cy="1027545"/>
          </a:xfrm>
          <a:prstGeom prst="rect">
            <a:avLst/>
          </a:prstGeom>
        </p:spPr>
        <p:txBody>
          <a:bodyPr vert="horz"/>
          <a:lstStyle>
            <a:lvl1pPr marL="0" indent="0">
              <a:buNone/>
              <a:defRPr sz="1800" b="0" i="0">
                <a:solidFill>
                  <a:srgbClr val="4F81BD"/>
                </a:solidFill>
                <a:latin typeface="Verdana"/>
                <a:cs typeface="Verdana"/>
              </a:defRPr>
            </a:lvl1pPr>
          </a:lstStyle>
          <a:p>
            <a:pPr lvl="0"/>
            <a:r>
              <a:rPr lang="es-ES"/>
              <a:t>Editar los estilos de texto del patrón</a:t>
            </a:r>
          </a:p>
        </p:txBody>
      </p:sp>
    </p:spTree>
    <p:extLst>
      <p:ext uri="{BB962C8B-B14F-4D97-AF65-F5344CB8AC3E}">
        <p14:creationId xmlns:p14="http://schemas.microsoft.com/office/powerpoint/2010/main" val="3930318789"/>
      </p:ext>
    </p:extLst>
  </p:cSld>
  <p:clrMapOvr>
    <a:masterClrMapping/>
  </p:clrMapOvr>
  <mc:AlternateContent xmlns:mc="http://schemas.openxmlformats.org/markup-compatibility/2006" xmlns:p14="http://schemas.microsoft.com/office/powerpoint/2010/main">
    <mc:Choice Requires="p14">
      <p:transition spd="slow" p14:dur="42500" advTm="370000"/>
    </mc:Choice>
    <mc:Fallback xmlns="">
      <p:transition spd="slow" advTm="37000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xmlns="" id="{7A6C984C-676B-4050-9B3C-9F11A2652AD2}"/>
              </a:ext>
            </a:extLst>
          </p:cNvPr>
          <p:cNvSpPr>
            <a:spLocks noChangeArrowheads="1"/>
          </p:cNvSpPr>
          <p:nvPr userDrawn="1"/>
        </p:nvSpPr>
        <p:spPr bwMode="auto">
          <a:xfrm>
            <a:off x="124885" y="158751"/>
            <a:ext cx="3583516"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defTabSz="457200" fontAlgn="base">
              <a:spcBef>
                <a:spcPct val="0"/>
              </a:spcBef>
              <a:spcAft>
                <a:spcPct val="0"/>
              </a:spcAft>
              <a:defRPr/>
            </a:pPr>
            <a:r>
              <a:rPr lang="es-ES" altLang="es-CL" sz="2400">
                <a:solidFill>
                  <a:srgbClr val="BFBFBF"/>
                </a:solidFill>
              </a:rPr>
              <a:t>Imagen Referencial</a:t>
            </a:r>
          </a:p>
        </p:txBody>
      </p:sp>
      <p:sp>
        <p:nvSpPr>
          <p:cNvPr id="7" name="Marcador de imágenes prediseñadas 9"/>
          <p:cNvSpPr>
            <a:spLocks noGrp="1"/>
          </p:cNvSpPr>
          <p:nvPr>
            <p:ph type="clipArt" sz="quarter" idx="10"/>
          </p:nvPr>
        </p:nvSpPr>
        <p:spPr>
          <a:xfrm>
            <a:off x="0" y="0"/>
            <a:ext cx="3708400" cy="6858000"/>
          </a:xfrm>
          <a:prstGeom prst="rect">
            <a:avLst/>
          </a:prstGeom>
        </p:spPr>
        <p:txBody>
          <a:bodyPr vert="horz"/>
          <a:lstStyle>
            <a:lvl1pPr marL="0" indent="0">
              <a:buNone/>
              <a:defRPr sz="2000">
                <a:solidFill>
                  <a:schemeClr val="bg1"/>
                </a:solidFill>
                <a:latin typeface="gobCL"/>
                <a:cs typeface="gobCL"/>
              </a:defRPr>
            </a:lvl1pPr>
          </a:lstStyle>
          <a:p>
            <a:pPr lvl="0"/>
            <a:r>
              <a:rPr lang="es-ES" noProof="0"/>
              <a:t>Haga clic en el icono para agregar una imagen en línea</a:t>
            </a:r>
            <a:endParaRPr lang="es-ES" noProof="0" dirty="0"/>
          </a:p>
        </p:txBody>
      </p:sp>
      <p:sp>
        <p:nvSpPr>
          <p:cNvPr id="12" name="Content Placeholder 11"/>
          <p:cNvSpPr>
            <a:spLocks noGrp="1"/>
          </p:cNvSpPr>
          <p:nvPr>
            <p:ph sz="quarter" idx="11"/>
          </p:nvPr>
        </p:nvSpPr>
        <p:spPr>
          <a:xfrm>
            <a:off x="4250267" y="2582489"/>
            <a:ext cx="7941733" cy="1027545"/>
          </a:xfrm>
          <a:prstGeom prst="rect">
            <a:avLst/>
          </a:prstGeom>
        </p:spPr>
        <p:txBody>
          <a:bodyPr vert="horz"/>
          <a:lstStyle>
            <a:lvl1pPr marL="0" indent="0">
              <a:buNone/>
              <a:defRPr sz="2800" b="1" i="0">
                <a:solidFill>
                  <a:srgbClr val="4F81BD"/>
                </a:solidFill>
                <a:latin typeface="Verdana"/>
                <a:cs typeface="Verdana"/>
              </a:defRPr>
            </a:lvl1pPr>
          </a:lstStyle>
          <a:p>
            <a:pPr lvl="0"/>
            <a:r>
              <a:rPr lang="es-ES"/>
              <a:t>Editar los estilos de texto del patrón</a:t>
            </a:r>
          </a:p>
        </p:txBody>
      </p:sp>
      <p:sp>
        <p:nvSpPr>
          <p:cNvPr id="13" name="Content Placeholder 11"/>
          <p:cNvSpPr>
            <a:spLocks noGrp="1"/>
          </p:cNvSpPr>
          <p:nvPr>
            <p:ph sz="quarter" idx="12"/>
          </p:nvPr>
        </p:nvSpPr>
        <p:spPr>
          <a:xfrm>
            <a:off x="4250267" y="3623721"/>
            <a:ext cx="7941733" cy="1027545"/>
          </a:xfrm>
          <a:prstGeom prst="rect">
            <a:avLst/>
          </a:prstGeom>
        </p:spPr>
        <p:txBody>
          <a:bodyPr vert="horz"/>
          <a:lstStyle>
            <a:lvl1pPr marL="0" indent="0">
              <a:buNone/>
              <a:defRPr sz="1800" b="0" i="0">
                <a:solidFill>
                  <a:srgbClr val="4F81BD"/>
                </a:solidFill>
                <a:latin typeface="Verdana"/>
                <a:cs typeface="Verdana"/>
              </a:defRPr>
            </a:lvl1pPr>
          </a:lstStyle>
          <a:p>
            <a:pPr lvl="0"/>
            <a:r>
              <a:rPr lang="es-ES"/>
              <a:t>Editar los estilos de texto del patrón</a:t>
            </a:r>
          </a:p>
        </p:txBody>
      </p:sp>
    </p:spTree>
    <p:extLst>
      <p:ext uri="{BB962C8B-B14F-4D97-AF65-F5344CB8AC3E}">
        <p14:creationId xmlns:p14="http://schemas.microsoft.com/office/powerpoint/2010/main" val="1051698259"/>
      </p:ext>
    </p:extLst>
  </p:cSld>
  <p:clrMapOvr>
    <a:masterClrMapping/>
  </p:clrMapOvr>
  <mc:AlternateContent xmlns:mc="http://schemas.openxmlformats.org/markup-compatibility/2006" xmlns:p14="http://schemas.microsoft.com/office/powerpoint/2010/main">
    <mc:Choice Requires="p14">
      <p:transition spd="slow" p14:dur="42500" advTm="370000"/>
    </mc:Choice>
    <mc:Fallback xmlns="">
      <p:transition spd="slow" advTm="37000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xmlns="" id="{590FDF06-7EF6-4554-983D-728BAA554047}"/>
              </a:ext>
            </a:extLst>
          </p:cNvPr>
          <p:cNvSpPr>
            <a:spLocks noChangeArrowheads="1"/>
          </p:cNvSpPr>
          <p:nvPr userDrawn="1"/>
        </p:nvSpPr>
        <p:spPr bwMode="auto">
          <a:xfrm>
            <a:off x="124885" y="158751"/>
            <a:ext cx="3583516"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defTabSz="457200" fontAlgn="base">
              <a:spcBef>
                <a:spcPct val="0"/>
              </a:spcBef>
              <a:spcAft>
                <a:spcPct val="0"/>
              </a:spcAft>
              <a:defRPr/>
            </a:pPr>
            <a:r>
              <a:rPr lang="es-ES" altLang="es-CL" sz="2400">
                <a:solidFill>
                  <a:srgbClr val="BFBFBF"/>
                </a:solidFill>
              </a:rPr>
              <a:t>Imagen Referencial</a:t>
            </a:r>
          </a:p>
        </p:txBody>
      </p:sp>
      <p:sp>
        <p:nvSpPr>
          <p:cNvPr id="7" name="Marcador de imágenes prediseñadas 9"/>
          <p:cNvSpPr>
            <a:spLocks noGrp="1"/>
          </p:cNvSpPr>
          <p:nvPr>
            <p:ph type="clipArt" sz="quarter" idx="10"/>
          </p:nvPr>
        </p:nvSpPr>
        <p:spPr>
          <a:xfrm>
            <a:off x="0" y="0"/>
            <a:ext cx="3708400" cy="6858000"/>
          </a:xfrm>
          <a:prstGeom prst="rect">
            <a:avLst/>
          </a:prstGeom>
        </p:spPr>
        <p:txBody>
          <a:bodyPr vert="horz"/>
          <a:lstStyle>
            <a:lvl1pPr marL="0" indent="0">
              <a:buNone/>
              <a:defRPr sz="2000">
                <a:solidFill>
                  <a:schemeClr val="bg1"/>
                </a:solidFill>
                <a:latin typeface="gobCL"/>
                <a:cs typeface="gobCL"/>
              </a:defRPr>
            </a:lvl1pPr>
          </a:lstStyle>
          <a:p>
            <a:pPr lvl="0"/>
            <a:r>
              <a:rPr lang="es-ES" noProof="0"/>
              <a:t>Haga clic en el icono para agregar una imagen en línea</a:t>
            </a:r>
            <a:endParaRPr lang="es-ES" noProof="0" dirty="0"/>
          </a:p>
        </p:txBody>
      </p:sp>
      <p:sp>
        <p:nvSpPr>
          <p:cNvPr id="6" name="Content Placeholder 11"/>
          <p:cNvSpPr>
            <a:spLocks noGrp="1"/>
          </p:cNvSpPr>
          <p:nvPr>
            <p:ph sz="quarter" idx="11"/>
          </p:nvPr>
        </p:nvSpPr>
        <p:spPr>
          <a:xfrm>
            <a:off x="4250267" y="2582489"/>
            <a:ext cx="7941733" cy="1027545"/>
          </a:xfrm>
          <a:prstGeom prst="rect">
            <a:avLst/>
          </a:prstGeom>
        </p:spPr>
        <p:txBody>
          <a:bodyPr vert="horz"/>
          <a:lstStyle>
            <a:lvl1pPr marL="0" indent="0">
              <a:buNone/>
              <a:defRPr sz="2800" b="1" i="0">
                <a:solidFill>
                  <a:srgbClr val="4F81BD"/>
                </a:solidFill>
                <a:latin typeface="Verdana"/>
                <a:cs typeface="Verdana"/>
              </a:defRPr>
            </a:lvl1pPr>
          </a:lstStyle>
          <a:p>
            <a:pPr lvl="0"/>
            <a:r>
              <a:rPr lang="es-ES"/>
              <a:t>Editar los estilos de texto del patrón</a:t>
            </a:r>
          </a:p>
        </p:txBody>
      </p:sp>
      <p:sp>
        <p:nvSpPr>
          <p:cNvPr id="11" name="Content Placeholder 11"/>
          <p:cNvSpPr>
            <a:spLocks noGrp="1"/>
          </p:cNvSpPr>
          <p:nvPr>
            <p:ph sz="quarter" idx="12"/>
          </p:nvPr>
        </p:nvSpPr>
        <p:spPr>
          <a:xfrm>
            <a:off x="4250267" y="3623721"/>
            <a:ext cx="7941733" cy="1027545"/>
          </a:xfrm>
          <a:prstGeom prst="rect">
            <a:avLst/>
          </a:prstGeom>
        </p:spPr>
        <p:txBody>
          <a:bodyPr vert="horz"/>
          <a:lstStyle>
            <a:lvl1pPr marL="0" indent="0">
              <a:buNone/>
              <a:defRPr sz="1800" b="0" i="0">
                <a:solidFill>
                  <a:srgbClr val="4F81BD"/>
                </a:solidFill>
                <a:latin typeface="Verdana"/>
                <a:cs typeface="Verdana"/>
              </a:defRPr>
            </a:lvl1pPr>
          </a:lstStyle>
          <a:p>
            <a:pPr lvl="0"/>
            <a:r>
              <a:rPr lang="es-ES"/>
              <a:t>Editar los estilos de texto del patrón</a:t>
            </a:r>
          </a:p>
        </p:txBody>
      </p:sp>
    </p:spTree>
    <p:extLst>
      <p:ext uri="{BB962C8B-B14F-4D97-AF65-F5344CB8AC3E}">
        <p14:creationId xmlns:p14="http://schemas.microsoft.com/office/powerpoint/2010/main" val="2875777716"/>
      </p:ext>
    </p:extLst>
  </p:cSld>
  <p:clrMapOvr>
    <a:masterClrMapping/>
  </p:clrMapOvr>
  <mc:AlternateContent xmlns:mc="http://schemas.openxmlformats.org/markup-compatibility/2006" xmlns:p14="http://schemas.microsoft.com/office/powerpoint/2010/main">
    <mc:Choice Requires="p14">
      <p:transition spd="slow" p14:dur="42500" advTm="370000"/>
    </mc:Choice>
    <mc:Fallback xmlns="">
      <p:transition spd="slow" advTm="37000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6" name="Content Placeholder 11"/>
          <p:cNvSpPr>
            <a:spLocks noGrp="1"/>
          </p:cNvSpPr>
          <p:nvPr>
            <p:ph sz="quarter" idx="11"/>
          </p:nvPr>
        </p:nvSpPr>
        <p:spPr>
          <a:xfrm>
            <a:off x="4250267" y="2582489"/>
            <a:ext cx="7941733" cy="1027545"/>
          </a:xfrm>
          <a:prstGeom prst="rect">
            <a:avLst/>
          </a:prstGeom>
        </p:spPr>
        <p:txBody>
          <a:bodyPr vert="horz"/>
          <a:lstStyle>
            <a:lvl1pPr marL="0" indent="0">
              <a:buNone/>
              <a:defRPr sz="2800" b="1" i="0">
                <a:solidFill>
                  <a:srgbClr val="4F81BD"/>
                </a:solidFill>
                <a:latin typeface="Verdana"/>
                <a:cs typeface="Verdana"/>
              </a:defRPr>
            </a:lvl1pPr>
          </a:lstStyle>
          <a:p>
            <a:pPr lvl="0"/>
            <a:r>
              <a:rPr lang="es-ES"/>
              <a:t>Editar los estilos de texto del patrón</a:t>
            </a:r>
          </a:p>
        </p:txBody>
      </p:sp>
      <p:sp>
        <p:nvSpPr>
          <p:cNvPr id="11" name="Content Placeholder 11"/>
          <p:cNvSpPr>
            <a:spLocks noGrp="1"/>
          </p:cNvSpPr>
          <p:nvPr>
            <p:ph sz="quarter" idx="12"/>
          </p:nvPr>
        </p:nvSpPr>
        <p:spPr>
          <a:xfrm>
            <a:off x="4250267" y="3623721"/>
            <a:ext cx="7941733" cy="1027545"/>
          </a:xfrm>
          <a:prstGeom prst="rect">
            <a:avLst/>
          </a:prstGeom>
        </p:spPr>
        <p:txBody>
          <a:bodyPr vert="horz"/>
          <a:lstStyle>
            <a:lvl1pPr marL="0" indent="0">
              <a:buNone/>
              <a:defRPr sz="1800" b="0" i="0">
                <a:solidFill>
                  <a:srgbClr val="4F81BD"/>
                </a:solidFill>
                <a:latin typeface="Verdana"/>
                <a:cs typeface="Verdana"/>
              </a:defRPr>
            </a:lvl1pPr>
          </a:lstStyle>
          <a:p>
            <a:pPr lvl="0"/>
            <a:r>
              <a:rPr lang="es-ES"/>
              <a:t>Editar los estilos de texto del patrón</a:t>
            </a:r>
          </a:p>
        </p:txBody>
      </p:sp>
    </p:spTree>
    <p:extLst>
      <p:ext uri="{BB962C8B-B14F-4D97-AF65-F5344CB8AC3E}">
        <p14:creationId xmlns:p14="http://schemas.microsoft.com/office/powerpoint/2010/main" val="3536884107"/>
      </p:ext>
    </p:extLst>
  </p:cSld>
  <p:clrMapOvr>
    <a:masterClrMapping/>
  </p:clrMapOvr>
  <mc:AlternateContent xmlns:mc="http://schemas.openxmlformats.org/markup-compatibility/2006" xmlns:p14="http://schemas.microsoft.com/office/powerpoint/2010/main">
    <mc:Choice Requires="p14">
      <p:transition spd="slow" p14:dur="42500" advTm="370000"/>
    </mc:Choice>
    <mc:Fallback xmlns="">
      <p:transition spd="slow" advTm="37000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914403" y="2130436"/>
            <a:ext cx="10363200" cy="1470025"/>
          </a:xfrm>
        </p:spPr>
        <p:txBody>
          <a:bodyPr/>
          <a:lstStyle/>
          <a:p>
            <a:r>
              <a:rPr lang="es-ES"/>
              <a:t>Haga clic para modificar el estilo de título del patrón</a:t>
            </a:r>
            <a:endParaRPr lang="en-US"/>
          </a:p>
        </p:txBody>
      </p:sp>
      <p:sp>
        <p:nvSpPr>
          <p:cNvPr id="3" name="Subtitle 2"/>
          <p:cNvSpPr>
            <a:spLocks noGrp="1"/>
          </p:cNvSpPr>
          <p:nvPr>
            <p:ph type="subTitle" idx="1"/>
          </p:nvPr>
        </p:nvSpPr>
        <p:spPr>
          <a:xfrm>
            <a:off x="1828803" y="3886200"/>
            <a:ext cx="8534400" cy="1752600"/>
          </a:xfrm>
        </p:spPr>
        <p:txBody>
          <a:bodyPr/>
          <a:lstStyle>
            <a:lvl1pPr marL="0" indent="0" algn="ctr">
              <a:buNone/>
              <a:defRPr>
                <a:solidFill>
                  <a:schemeClr val="tx1">
                    <a:tint val="75000"/>
                  </a:schemeClr>
                </a:solidFill>
              </a:defRPr>
            </a:lvl1pPr>
            <a:lvl2pPr marL="457177"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s-ES"/>
              <a:t>Haga clic para modificar el estilo de subtítulo del patrón</a:t>
            </a:r>
            <a:endParaRPr lang="en-US"/>
          </a:p>
        </p:txBody>
      </p:sp>
      <p:sp>
        <p:nvSpPr>
          <p:cNvPr id="5" name="Footer Placeholder 4"/>
          <p:cNvSpPr>
            <a:spLocks noGrp="1"/>
          </p:cNvSpPr>
          <p:nvPr>
            <p:ph type="ftr" sz="quarter" idx="11"/>
          </p:nvPr>
        </p:nvSpPr>
        <p:spPr/>
        <p:txBody>
          <a:bodyPr/>
          <a:lstStyle>
            <a:lvl1pPr>
              <a:defRPr/>
            </a:lvl1pPr>
          </a:lstStyle>
          <a:p>
            <a:pPr>
              <a:defRPr/>
            </a:pPr>
            <a:endParaRPr lang="es-ES"/>
          </a:p>
        </p:txBody>
      </p:sp>
    </p:spTree>
    <p:extLst>
      <p:ext uri="{BB962C8B-B14F-4D97-AF65-F5344CB8AC3E}">
        <p14:creationId xmlns:p14="http://schemas.microsoft.com/office/powerpoint/2010/main" val="1555151607"/>
      </p:ext>
    </p:extLst>
  </p:cSld>
  <p:clrMapOvr>
    <a:masterClrMapping/>
  </p:clrMapOvr>
  <mc:AlternateContent xmlns:mc="http://schemas.openxmlformats.org/markup-compatibility/2006" xmlns:p14="http://schemas.microsoft.com/office/powerpoint/2010/main">
    <mc:Choice Requires="p14">
      <p:transition spd="slow" p14:dur="42500" advTm="370000"/>
    </mc:Choice>
    <mc:Fallback xmlns="">
      <p:transition spd="slow" advTm="37000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Footer Placeholder 4"/>
          <p:cNvSpPr>
            <a:spLocks noGrp="1"/>
          </p:cNvSpPr>
          <p:nvPr>
            <p:ph type="ftr" sz="quarter" idx="10"/>
          </p:nvPr>
        </p:nvSpPr>
        <p:spPr/>
        <p:txBody>
          <a:bodyPr/>
          <a:lstStyle>
            <a:lvl1pPr>
              <a:defRPr/>
            </a:lvl1pPr>
          </a:lstStyle>
          <a:p>
            <a:pPr>
              <a:defRPr/>
            </a:pPr>
            <a:r>
              <a:rPr lang="es-ES_tradnl"/>
              <a:t>Gobierno de Chile | Ministerio del Interior</a:t>
            </a:r>
          </a:p>
          <a:p>
            <a:pPr>
              <a:defRPr/>
            </a:pPr>
            <a:endParaRPr lang="en-US"/>
          </a:p>
        </p:txBody>
      </p:sp>
    </p:spTree>
    <p:extLst>
      <p:ext uri="{BB962C8B-B14F-4D97-AF65-F5344CB8AC3E}">
        <p14:creationId xmlns:p14="http://schemas.microsoft.com/office/powerpoint/2010/main" val="803178870"/>
      </p:ext>
    </p:extLst>
  </p:cSld>
  <p:clrMapOvr>
    <a:masterClrMapping/>
  </p:clrMapOvr>
  <mc:AlternateContent xmlns:mc="http://schemas.openxmlformats.org/markup-compatibility/2006" xmlns:p14="http://schemas.microsoft.com/office/powerpoint/2010/main">
    <mc:Choice Requires="p14">
      <p:transition spd="slow" p14:dur="42500" advTm="370000"/>
    </mc:Choice>
    <mc:Fallback xmlns="">
      <p:transition spd="slow" advTm="37000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963087" y="4406909"/>
            <a:ext cx="10363200" cy="1362075"/>
          </a:xfrm>
        </p:spPr>
        <p:txBody>
          <a:bodyPr/>
          <a:lstStyle>
            <a:lvl1pPr algn="l">
              <a:defRPr sz="4000" b="1" cap="all"/>
            </a:lvl1pPr>
          </a:lstStyle>
          <a:p>
            <a:r>
              <a:rPr lang="es-ES"/>
              <a:t>Haga clic para modificar el estilo de título del patrón</a:t>
            </a:r>
            <a:endParaRPr lang="en-US"/>
          </a:p>
        </p:txBody>
      </p:sp>
      <p:sp>
        <p:nvSpPr>
          <p:cNvPr id="3" name="Text Placeholder 2"/>
          <p:cNvSpPr>
            <a:spLocks noGrp="1"/>
          </p:cNvSpPr>
          <p:nvPr>
            <p:ph type="body" idx="1"/>
          </p:nvPr>
        </p:nvSpPr>
        <p:spPr>
          <a:xfrm>
            <a:off x="963087" y="2906719"/>
            <a:ext cx="10363200" cy="1500187"/>
          </a:xfrm>
        </p:spPr>
        <p:txBody>
          <a:bodyPr anchor="b"/>
          <a:lstStyle>
            <a:lvl1pPr marL="0" indent="0">
              <a:buNone/>
              <a:defRPr sz="2000">
                <a:solidFill>
                  <a:schemeClr val="tx1">
                    <a:tint val="75000"/>
                  </a:schemeClr>
                </a:solidFill>
              </a:defRPr>
            </a:lvl1pPr>
            <a:lvl2pPr marL="457177"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s-ES"/>
              <a:t>Editar los estilos de texto del patrón</a:t>
            </a:r>
          </a:p>
        </p:txBody>
      </p:sp>
      <p:sp>
        <p:nvSpPr>
          <p:cNvPr id="5" name="Footer Placeholder 4"/>
          <p:cNvSpPr>
            <a:spLocks noGrp="1"/>
          </p:cNvSpPr>
          <p:nvPr>
            <p:ph type="ftr" sz="quarter" idx="11"/>
          </p:nvPr>
        </p:nvSpPr>
        <p:spPr/>
        <p:txBody>
          <a:bodyPr/>
          <a:lstStyle>
            <a:lvl1pPr>
              <a:defRPr/>
            </a:lvl1pPr>
          </a:lstStyle>
          <a:p>
            <a:pPr>
              <a:defRPr/>
            </a:pPr>
            <a:endParaRPr lang="es-ES"/>
          </a:p>
        </p:txBody>
      </p:sp>
    </p:spTree>
    <p:extLst>
      <p:ext uri="{BB962C8B-B14F-4D97-AF65-F5344CB8AC3E}">
        <p14:creationId xmlns:p14="http://schemas.microsoft.com/office/powerpoint/2010/main" val="4212337973"/>
      </p:ext>
    </p:extLst>
  </p:cSld>
  <p:clrMapOvr>
    <a:masterClrMapping/>
  </p:clrMapOvr>
  <mc:AlternateContent xmlns:mc="http://schemas.openxmlformats.org/markup-compatibility/2006" xmlns:p14="http://schemas.microsoft.com/office/powerpoint/2010/main">
    <mc:Choice Requires="p14">
      <p:transition spd="slow" p14:dur="42500" advTm="370000"/>
    </mc:Choice>
    <mc:Fallback xmlns="">
      <p:transition spd="slow" advTm="370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Text Placeholder 2"/>
          <p:cNvSpPr>
            <a:spLocks noGrp="1"/>
          </p:cNvSpPr>
          <p:nvPr>
            <p:ph type="body" idx="1"/>
          </p:nvPr>
        </p:nvSpPr>
        <p:spPr>
          <a:xfrm>
            <a:off x="609600" y="1535115"/>
            <a:ext cx="5386917" cy="639762"/>
          </a:xfrm>
        </p:spPr>
        <p:txBody>
          <a:bodyPr>
            <a:normAutofit/>
          </a:bodyPr>
          <a:lstStyle>
            <a:lvl1pPr marL="0" indent="0">
              <a:buNone/>
              <a:defRPr sz="2000" b="1"/>
            </a:lvl1pPr>
            <a:lvl2pPr marL="457177"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609600" y="2174875"/>
            <a:ext cx="5386917"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93374" y="1535115"/>
            <a:ext cx="5389033" cy="639762"/>
          </a:xfrm>
        </p:spPr>
        <p:txBody>
          <a:bodyPr>
            <a:normAutofit/>
          </a:bodyPr>
          <a:lstStyle>
            <a:lvl1pPr marL="0" indent="0">
              <a:buNone/>
              <a:defRPr sz="2000" b="1"/>
            </a:lvl1pPr>
            <a:lvl2pPr marL="457177"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6193374" y="2174875"/>
            <a:ext cx="5389033"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8" name="Footer Placeholder 7"/>
          <p:cNvSpPr>
            <a:spLocks noGrp="1"/>
          </p:cNvSpPr>
          <p:nvPr>
            <p:ph type="ftr" sz="quarter" idx="11"/>
          </p:nvPr>
        </p:nvSpPr>
        <p:spPr/>
        <p:txBody>
          <a:bodyPr/>
          <a:lstStyle>
            <a:lvl1pPr>
              <a:defRPr/>
            </a:lvl1pPr>
          </a:lstStyle>
          <a:p>
            <a:endParaRPr lang="es-CL"/>
          </a:p>
        </p:txBody>
      </p:sp>
    </p:spTree>
    <p:extLst>
      <p:ext uri="{BB962C8B-B14F-4D97-AF65-F5344CB8AC3E}">
        <p14:creationId xmlns:p14="http://schemas.microsoft.com/office/powerpoint/2010/main" val="1524914621"/>
      </p:ext>
    </p:extLst>
  </p:cSld>
  <p:clrMapOvr>
    <a:masterClrMapping/>
  </p:clrMapOvr>
  <mc:AlternateContent xmlns:mc="http://schemas.openxmlformats.org/markup-compatibility/2006" xmlns:p14="http://schemas.microsoft.com/office/powerpoint/2010/main">
    <mc:Choice Requires="p14">
      <p:transition spd="slow" p14:dur="42500" advTm="370000"/>
    </mc:Choice>
    <mc:Fallback xmlns="">
      <p:transition spd="slow" advTm="37000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609603" y="1600207"/>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Content Placeholder 3"/>
          <p:cNvSpPr>
            <a:spLocks noGrp="1"/>
          </p:cNvSpPr>
          <p:nvPr>
            <p:ph sz="half" idx="2"/>
          </p:nvPr>
        </p:nvSpPr>
        <p:spPr>
          <a:xfrm>
            <a:off x="6197603" y="1600207"/>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Footer Placeholder 5"/>
          <p:cNvSpPr>
            <a:spLocks noGrp="1"/>
          </p:cNvSpPr>
          <p:nvPr>
            <p:ph type="ftr" sz="quarter" idx="11"/>
          </p:nvPr>
        </p:nvSpPr>
        <p:spPr/>
        <p:txBody>
          <a:bodyPr/>
          <a:lstStyle>
            <a:lvl1pPr>
              <a:defRPr/>
            </a:lvl1pPr>
          </a:lstStyle>
          <a:p>
            <a:pPr>
              <a:defRPr/>
            </a:pPr>
            <a:endParaRPr lang="es-ES"/>
          </a:p>
        </p:txBody>
      </p:sp>
    </p:spTree>
    <p:extLst>
      <p:ext uri="{BB962C8B-B14F-4D97-AF65-F5344CB8AC3E}">
        <p14:creationId xmlns:p14="http://schemas.microsoft.com/office/powerpoint/2010/main" val="623522581"/>
      </p:ext>
    </p:extLst>
  </p:cSld>
  <p:clrMapOvr>
    <a:masterClrMapping/>
  </p:clrMapOvr>
  <mc:AlternateContent xmlns:mc="http://schemas.openxmlformats.org/markup-compatibility/2006" xmlns:p14="http://schemas.microsoft.com/office/powerpoint/2010/main">
    <mc:Choice Requires="p14">
      <p:transition spd="slow" p14:dur="42500" advTm="370000"/>
    </mc:Choice>
    <mc:Fallback xmlns="">
      <p:transition spd="slow" advTm="37000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Text Placeholder 2"/>
          <p:cNvSpPr>
            <a:spLocks noGrp="1"/>
          </p:cNvSpPr>
          <p:nvPr>
            <p:ph type="body" idx="1"/>
          </p:nvPr>
        </p:nvSpPr>
        <p:spPr>
          <a:xfrm>
            <a:off x="609600" y="1535115"/>
            <a:ext cx="5386917" cy="639762"/>
          </a:xfrm>
        </p:spPr>
        <p:txBody>
          <a:bodyPr>
            <a:normAutofit/>
          </a:bodyPr>
          <a:lstStyle>
            <a:lvl1pPr marL="0" indent="0">
              <a:buNone/>
              <a:defRPr sz="2000" b="1"/>
            </a:lvl1pPr>
            <a:lvl2pPr marL="457177"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609600" y="2174875"/>
            <a:ext cx="5386917"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93374" y="1535115"/>
            <a:ext cx="5389033" cy="639762"/>
          </a:xfrm>
        </p:spPr>
        <p:txBody>
          <a:bodyPr>
            <a:normAutofit/>
          </a:bodyPr>
          <a:lstStyle>
            <a:lvl1pPr marL="0" indent="0">
              <a:buNone/>
              <a:defRPr sz="2000" b="1"/>
            </a:lvl1pPr>
            <a:lvl2pPr marL="457177"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6193374" y="2174875"/>
            <a:ext cx="5389033"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8" name="Footer Placeholder 7"/>
          <p:cNvSpPr>
            <a:spLocks noGrp="1"/>
          </p:cNvSpPr>
          <p:nvPr>
            <p:ph type="ftr" sz="quarter" idx="11"/>
          </p:nvPr>
        </p:nvSpPr>
        <p:spPr/>
        <p:txBody>
          <a:bodyPr/>
          <a:lstStyle>
            <a:lvl1pPr>
              <a:defRPr/>
            </a:lvl1pPr>
          </a:lstStyle>
          <a:p>
            <a:pPr>
              <a:defRPr/>
            </a:pPr>
            <a:endParaRPr lang="es-ES"/>
          </a:p>
        </p:txBody>
      </p:sp>
    </p:spTree>
    <p:extLst>
      <p:ext uri="{BB962C8B-B14F-4D97-AF65-F5344CB8AC3E}">
        <p14:creationId xmlns:p14="http://schemas.microsoft.com/office/powerpoint/2010/main" val="719421658"/>
      </p:ext>
    </p:extLst>
  </p:cSld>
  <p:clrMapOvr>
    <a:masterClrMapping/>
  </p:clrMapOvr>
  <mc:AlternateContent xmlns:mc="http://schemas.openxmlformats.org/markup-compatibility/2006" xmlns:p14="http://schemas.microsoft.com/office/powerpoint/2010/main">
    <mc:Choice Requires="p14">
      <p:transition spd="slow" p14:dur="42500" advTm="370000"/>
    </mc:Choice>
    <mc:Fallback xmlns="">
      <p:transition spd="slow" advTm="37000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Footer Placeholder 3"/>
          <p:cNvSpPr>
            <a:spLocks noGrp="1"/>
          </p:cNvSpPr>
          <p:nvPr>
            <p:ph type="ftr" sz="quarter" idx="10"/>
          </p:nvPr>
        </p:nvSpPr>
        <p:spPr/>
        <p:txBody>
          <a:bodyPr/>
          <a:lstStyle>
            <a:lvl1pPr>
              <a:defRPr/>
            </a:lvl1pPr>
          </a:lstStyle>
          <a:p>
            <a:pPr>
              <a:defRPr/>
            </a:pPr>
            <a:endParaRPr lang="es-ES"/>
          </a:p>
        </p:txBody>
      </p:sp>
    </p:spTree>
    <p:extLst>
      <p:ext uri="{BB962C8B-B14F-4D97-AF65-F5344CB8AC3E}">
        <p14:creationId xmlns:p14="http://schemas.microsoft.com/office/powerpoint/2010/main" val="3501752315"/>
      </p:ext>
    </p:extLst>
  </p:cSld>
  <p:clrMapOvr>
    <a:masterClrMapping/>
  </p:clrMapOvr>
  <mc:AlternateContent xmlns:mc="http://schemas.openxmlformats.org/markup-compatibility/2006" xmlns:p14="http://schemas.microsoft.com/office/powerpoint/2010/main">
    <mc:Choice Requires="p14">
      <p:transition spd="slow" p14:dur="42500" advTm="370000"/>
    </mc:Choice>
    <mc:Fallback xmlns="">
      <p:transition spd="slow" advTm="370000"/>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vl1pPr>
          </a:lstStyle>
          <a:p>
            <a:pPr>
              <a:defRPr/>
            </a:pPr>
            <a:endParaRPr lang="es-ES"/>
          </a:p>
        </p:txBody>
      </p:sp>
    </p:spTree>
    <p:extLst>
      <p:ext uri="{BB962C8B-B14F-4D97-AF65-F5344CB8AC3E}">
        <p14:creationId xmlns:p14="http://schemas.microsoft.com/office/powerpoint/2010/main" val="227147616"/>
      </p:ext>
    </p:extLst>
  </p:cSld>
  <p:clrMapOvr>
    <a:masterClrMapping/>
  </p:clrMapOvr>
  <mc:AlternateContent xmlns:mc="http://schemas.openxmlformats.org/markup-compatibility/2006" xmlns:p14="http://schemas.microsoft.com/office/powerpoint/2010/main">
    <mc:Choice Requires="p14">
      <p:transition spd="slow" p14:dur="42500" advTm="370000"/>
    </mc:Choice>
    <mc:Fallback xmlns="">
      <p:transition spd="slow" advTm="370000"/>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607" y="273050"/>
            <a:ext cx="4011084" cy="1162050"/>
          </a:xfrm>
        </p:spPr>
        <p:txBody>
          <a:bodyPr anchor="b"/>
          <a:lstStyle>
            <a:lvl1pPr algn="l">
              <a:defRPr sz="2000" b="1"/>
            </a:lvl1pPr>
          </a:lstStyle>
          <a:p>
            <a:r>
              <a:rPr lang="es-ES"/>
              <a:t>Haga clic para modificar el estilo de título del patrón</a:t>
            </a:r>
            <a:endParaRPr lang="en-US"/>
          </a:p>
        </p:txBody>
      </p:sp>
      <p:sp>
        <p:nvSpPr>
          <p:cNvPr id="3" name="Content Placeholder 2"/>
          <p:cNvSpPr>
            <a:spLocks noGrp="1"/>
          </p:cNvSpPr>
          <p:nvPr>
            <p:ph idx="1"/>
          </p:nvPr>
        </p:nvSpPr>
        <p:spPr>
          <a:xfrm>
            <a:off x="4766733" y="27306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Text Placeholder 3"/>
          <p:cNvSpPr>
            <a:spLocks noGrp="1"/>
          </p:cNvSpPr>
          <p:nvPr>
            <p:ph type="body" sz="half" idx="2"/>
          </p:nvPr>
        </p:nvSpPr>
        <p:spPr>
          <a:xfrm>
            <a:off x="609607" y="1435111"/>
            <a:ext cx="4011084" cy="4691063"/>
          </a:xfrm>
        </p:spPr>
        <p:txBody>
          <a:bodyPr/>
          <a:lstStyle>
            <a:lvl1pPr marL="0" indent="0">
              <a:buNone/>
              <a:defRPr sz="1400"/>
            </a:lvl1pPr>
            <a:lvl2pPr marL="457177"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s-ES"/>
              <a:t>Editar los estilos de texto del patrón</a:t>
            </a:r>
          </a:p>
        </p:txBody>
      </p:sp>
      <p:sp>
        <p:nvSpPr>
          <p:cNvPr id="5" name="Footer Placeholder 5"/>
          <p:cNvSpPr>
            <a:spLocks noGrp="1"/>
          </p:cNvSpPr>
          <p:nvPr>
            <p:ph type="ftr" sz="quarter" idx="10"/>
          </p:nvPr>
        </p:nvSpPr>
        <p:spPr/>
        <p:txBody>
          <a:bodyPr/>
          <a:lstStyle>
            <a:lvl1pPr>
              <a:defRPr/>
            </a:lvl1pPr>
          </a:lstStyle>
          <a:p>
            <a:pPr>
              <a:defRPr/>
            </a:pPr>
            <a:endParaRPr lang="es-ES"/>
          </a:p>
        </p:txBody>
      </p:sp>
    </p:spTree>
    <p:extLst>
      <p:ext uri="{BB962C8B-B14F-4D97-AF65-F5344CB8AC3E}">
        <p14:creationId xmlns:p14="http://schemas.microsoft.com/office/powerpoint/2010/main" val="4216265018"/>
      </p:ext>
    </p:extLst>
  </p:cSld>
  <p:clrMapOvr>
    <a:masterClrMapping/>
  </p:clrMapOvr>
  <mc:AlternateContent xmlns:mc="http://schemas.openxmlformats.org/markup-compatibility/2006" xmlns:p14="http://schemas.microsoft.com/office/powerpoint/2010/main">
    <mc:Choice Requires="p14">
      <p:transition spd="slow" p14:dur="42500" advTm="370000"/>
    </mc:Choice>
    <mc:Fallback xmlns="">
      <p:transition spd="slow" advTm="370000"/>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endParaRPr lang="en-US"/>
          </a:p>
        </p:txBody>
      </p:sp>
      <p:sp>
        <p:nvSpPr>
          <p:cNvPr id="3" name="Picture Placeholder 2"/>
          <p:cNvSpPr>
            <a:spLocks noGrp="1"/>
          </p:cNvSpPr>
          <p:nvPr>
            <p:ph type="pic" idx="1"/>
          </p:nvPr>
        </p:nvSpPr>
        <p:spPr>
          <a:xfrm>
            <a:off x="2389717" y="612777"/>
            <a:ext cx="7315200" cy="4114800"/>
          </a:xfrm>
        </p:spPr>
        <p:txBody>
          <a:bodyPr rtlCol="0">
            <a:normAutofit/>
          </a:bodyPr>
          <a:lstStyle>
            <a:lvl1pPr marL="0" indent="0">
              <a:buNone/>
              <a:defRPr sz="3200"/>
            </a:lvl1pPr>
            <a:lvl2pPr marL="457177"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pPr lvl="0"/>
            <a:r>
              <a:rPr lang="es-ES" noProof="0"/>
              <a:t>Haga clic en el icono para agregar una imagen</a:t>
            </a:r>
            <a:endParaRPr lang="en-US" noProof="0"/>
          </a:p>
        </p:txBody>
      </p:sp>
      <p:sp>
        <p:nvSpPr>
          <p:cNvPr id="4" name="Text Placeholder 3"/>
          <p:cNvSpPr>
            <a:spLocks noGrp="1"/>
          </p:cNvSpPr>
          <p:nvPr>
            <p:ph type="body" sz="half" idx="2"/>
          </p:nvPr>
        </p:nvSpPr>
        <p:spPr>
          <a:xfrm>
            <a:off x="2389717" y="5367340"/>
            <a:ext cx="7315200" cy="804862"/>
          </a:xfrm>
        </p:spPr>
        <p:txBody>
          <a:bodyPr/>
          <a:lstStyle>
            <a:lvl1pPr marL="0" indent="0">
              <a:buNone/>
              <a:defRPr sz="1400"/>
            </a:lvl1pPr>
            <a:lvl2pPr marL="457177"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s-ES"/>
              <a:t>Editar los estilos de texto del patrón</a:t>
            </a:r>
          </a:p>
        </p:txBody>
      </p:sp>
      <p:sp>
        <p:nvSpPr>
          <p:cNvPr id="5" name="Footer Placeholder 5"/>
          <p:cNvSpPr>
            <a:spLocks noGrp="1"/>
          </p:cNvSpPr>
          <p:nvPr>
            <p:ph type="ftr" sz="quarter" idx="10"/>
          </p:nvPr>
        </p:nvSpPr>
        <p:spPr/>
        <p:txBody>
          <a:bodyPr/>
          <a:lstStyle>
            <a:lvl1pPr>
              <a:defRPr/>
            </a:lvl1pPr>
          </a:lstStyle>
          <a:p>
            <a:pPr>
              <a:defRPr/>
            </a:pPr>
            <a:endParaRPr lang="es-ES"/>
          </a:p>
        </p:txBody>
      </p:sp>
      <p:sp>
        <p:nvSpPr>
          <p:cNvPr id="6" name="Slide Number Placeholder 6"/>
          <p:cNvSpPr>
            <a:spLocks noGrp="1"/>
          </p:cNvSpPr>
          <p:nvPr>
            <p:ph type="sldNum" sz="quarter" idx="11"/>
          </p:nvPr>
        </p:nvSpPr>
        <p:spPr>
          <a:xfrm>
            <a:off x="8244417" y="6527809"/>
            <a:ext cx="2844800" cy="193675"/>
          </a:xfrm>
          <a:prstGeom prst="rect">
            <a:avLst/>
          </a:prstGeom>
        </p:spPr>
        <p:txBody>
          <a:bodyPr/>
          <a:lstStyle>
            <a:lvl1pPr>
              <a:defRPr/>
            </a:lvl1pPr>
          </a:lstStyle>
          <a:p>
            <a:pPr defTabSz="457080" eaLnBrk="0" fontAlgn="base" hangingPunct="0">
              <a:spcBef>
                <a:spcPct val="0"/>
              </a:spcBef>
              <a:spcAft>
                <a:spcPct val="0"/>
              </a:spcAft>
            </a:pPr>
            <a:fld id="{D57443DF-455D-4D7F-9C51-8D5B6D377967}" type="slidenum">
              <a:rPr lang="en-US" altLang="es-CL" smtClean="0">
                <a:solidFill>
                  <a:prstClr val="black"/>
                </a:solidFill>
                <a:latin typeface="Arial" panose="020B0604020202020204" pitchFamily="34" charset="0"/>
                <a:ea typeface="ヒラギノ角ゴ Pro W3" charset="-128"/>
              </a:rPr>
              <a:pPr defTabSz="457080" eaLnBrk="0" fontAlgn="base" hangingPunct="0">
                <a:spcBef>
                  <a:spcPct val="0"/>
                </a:spcBef>
                <a:spcAft>
                  <a:spcPct val="0"/>
                </a:spcAft>
              </a:pPr>
              <a:t>‹Nº›</a:t>
            </a:fld>
            <a:endParaRPr lang="en-US" altLang="es-CL">
              <a:solidFill>
                <a:prstClr val="black"/>
              </a:solidFill>
              <a:latin typeface="Arial" panose="020B0604020202020204" pitchFamily="34" charset="0"/>
              <a:ea typeface="ヒラギノ角ゴ Pro W3" charset="-128"/>
            </a:endParaRPr>
          </a:p>
        </p:txBody>
      </p:sp>
    </p:spTree>
    <p:extLst>
      <p:ext uri="{BB962C8B-B14F-4D97-AF65-F5344CB8AC3E}">
        <p14:creationId xmlns:p14="http://schemas.microsoft.com/office/powerpoint/2010/main" val="2398587428"/>
      </p:ext>
    </p:extLst>
  </p:cSld>
  <p:clrMapOvr>
    <a:masterClrMapping/>
  </p:clrMapOvr>
  <mc:AlternateContent xmlns:mc="http://schemas.openxmlformats.org/markup-compatibility/2006" xmlns:p14="http://schemas.microsoft.com/office/powerpoint/2010/main">
    <mc:Choice Requires="p14">
      <p:transition spd="slow" p14:dur="42500" advTm="370000"/>
    </mc:Choice>
    <mc:Fallback xmlns="">
      <p:transition spd="slow" advTm="370000"/>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es-ES"/>
          </a:p>
        </p:txBody>
      </p:sp>
      <p:sp>
        <p:nvSpPr>
          <p:cNvPr id="5" name="Slide Number Placeholder 5"/>
          <p:cNvSpPr>
            <a:spLocks noGrp="1"/>
          </p:cNvSpPr>
          <p:nvPr>
            <p:ph type="sldNum" sz="quarter" idx="11"/>
          </p:nvPr>
        </p:nvSpPr>
        <p:spPr>
          <a:xfrm>
            <a:off x="8244417" y="6527809"/>
            <a:ext cx="2844800" cy="193675"/>
          </a:xfrm>
          <a:prstGeom prst="rect">
            <a:avLst/>
          </a:prstGeom>
        </p:spPr>
        <p:txBody>
          <a:bodyPr/>
          <a:lstStyle>
            <a:lvl1pPr>
              <a:defRPr/>
            </a:lvl1pPr>
          </a:lstStyle>
          <a:p>
            <a:pPr defTabSz="457080" eaLnBrk="0" fontAlgn="base" hangingPunct="0">
              <a:spcBef>
                <a:spcPct val="0"/>
              </a:spcBef>
              <a:spcAft>
                <a:spcPct val="0"/>
              </a:spcAft>
            </a:pPr>
            <a:fld id="{C5FED06A-78C5-4CC6-998B-FA6EBFF54FD5}" type="slidenum">
              <a:rPr lang="en-US" altLang="es-CL" smtClean="0">
                <a:solidFill>
                  <a:prstClr val="black"/>
                </a:solidFill>
                <a:latin typeface="Arial" panose="020B0604020202020204" pitchFamily="34" charset="0"/>
                <a:ea typeface="ヒラギノ角ゴ Pro W3" charset="-128"/>
              </a:rPr>
              <a:pPr defTabSz="457080" eaLnBrk="0" fontAlgn="base" hangingPunct="0">
                <a:spcBef>
                  <a:spcPct val="0"/>
                </a:spcBef>
                <a:spcAft>
                  <a:spcPct val="0"/>
                </a:spcAft>
              </a:pPr>
              <a:t>‹Nº›</a:t>
            </a:fld>
            <a:endParaRPr lang="en-US" altLang="es-CL">
              <a:solidFill>
                <a:prstClr val="black"/>
              </a:solidFill>
              <a:latin typeface="Arial" panose="020B0604020202020204" pitchFamily="34" charset="0"/>
              <a:ea typeface="ヒラギノ角ゴ Pro W3" charset="-128"/>
            </a:endParaRPr>
          </a:p>
        </p:txBody>
      </p:sp>
    </p:spTree>
    <p:extLst>
      <p:ext uri="{BB962C8B-B14F-4D97-AF65-F5344CB8AC3E}">
        <p14:creationId xmlns:p14="http://schemas.microsoft.com/office/powerpoint/2010/main" val="1051830759"/>
      </p:ext>
    </p:extLst>
  </p:cSld>
  <p:clrMapOvr>
    <a:masterClrMapping/>
  </p:clrMapOvr>
  <mc:AlternateContent xmlns:mc="http://schemas.openxmlformats.org/markup-compatibility/2006" xmlns:p14="http://schemas.microsoft.com/office/powerpoint/2010/main">
    <mc:Choice Requires="p14">
      <p:transition spd="slow" p14:dur="42500" advTm="370000"/>
    </mc:Choice>
    <mc:Fallback xmlns="">
      <p:transition spd="slow" advTm="370000"/>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6405" y="274649"/>
            <a:ext cx="2743201" cy="5851525"/>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09600" y="274649"/>
            <a:ext cx="7213600" cy="5851525"/>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es-ES"/>
          </a:p>
        </p:txBody>
      </p:sp>
      <p:sp>
        <p:nvSpPr>
          <p:cNvPr id="5" name="Slide Number Placeholder 5"/>
          <p:cNvSpPr>
            <a:spLocks noGrp="1"/>
          </p:cNvSpPr>
          <p:nvPr>
            <p:ph type="sldNum" sz="quarter" idx="11"/>
          </p:nvPr>
        </p:nvSpPr>
        <p:spPr>
          <a:xfrm>
            <a:off x="8244417" y="6527809"/>
            <a:ext cx="2844800" cy="193675"/>
          </a:xfrm>
          <a:prstGeom prst="rect">
            <a:avLst/>
          </a:prstGeom>
        </p:spPr>
        <p:txBody>
          <a:bodyPr/>
          <a:lstStyle>
            <a:lvl1pPr>
              <a:defRPr/>
            </a:lvl1pPr>
          </a:lstStyle>
          <a:p>
            <a:pPr defTabSz="457080" eaLnBrk="0" fontAlgn="base" hangingPunct="0">
              <a:spcBef>
                <a:spcPct val="0"/>
              </a:spcBef>
              <a:spcAft>
                <a:spcPct val="0"/>
              </a:spcAft>
            </a:pPr>
            <a:fld id="{4DF8056A-FBA9-4878-9A4C-0BA5C66DADF5}" type="slidenum">
              <a:rPr lang="en-US" altLang="es-CL" smtClean="0">
                <a:solidFill>
                  <a:prstClr val="black"/>
                </a:solidFill>
                <a:latin typeface="Arial" panose="020B0604020202020204" pitchFamily="34" charset="0"/>
                <a:ea typeface="ヒラギノ角ゴ Pro W3" charset="-128"/>
              </a:rPr>
              <a:pPr defTabSz="457080" eaLnBrk="0" fontAlgn="base" hangingPunct="0">
                <a:spcBef>
                  <a:spcPct val="0"/>
                </a:spcBef>
                <a:spcAft>
                  <a:spcPct val="0"/>
                </a:spcAft>
              </a:pPr>
              <a:t>‹Nº›</a:t>
            </a:fld>
            <a:endParaRPr lang="en-US" altLang="es-CL">
              <a:solidFill>
                <a:prstClr val="black"/>
              </a:solidFill>
              <a:latin typeface="Arial" panose="020B0604020202020204" pitchFamily="34" charset="0"/>
              <a:ea typeface="ヒラギノ角ゴ Pro W3" charset="-128"/>
            </a:endParaRPr>
          </a:p>
        </p:txBody>
      </p:sp>
    </p:spTree>
    <p:extLst>
      <p:ext uri="{BB962C8B-B14F-4D97-AF65-F5344CB8AC3E}">
        <p14:creationId xmlns:p14="http://schemas.microsoft.com/office/powerpoint/2010/main" val="3671608088"/>
      </p:ext>
    </p:extLst>
  </p:cSld>
  <p:clrMapOvr>
    <a:masterClrMapping/>
  </p:clrMapOvr>
  <mc:AlternateContent xmlns:mc="http://schemas.openxmlformats.org/markup-compatibility/2006" xmlns:p14="http://schemas.microsoft.com/office/powerpoint/2010/main">
    <mc:Choice Requires="p14">
      <p:transition spd="slow" p14:dur="42500" advTm="370000"/>
    </mc:Choice>
    <mc:Fallback xmlns="">
      <p:transition spd="slow" advTm="37000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s-ES"/>
              <a:t>Haga clic para modificar el estilo de título del patrón</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solidFill>
                  <a:srgbClr val="000000"/>
                </a:solidFill>
                <a:latin typeface="Calibri" panose="020F0502020204030204" pitchFamily="34" charset="0"/>
                <a:ea typeface="ヒラギノ角ゴ Pro W3"/>
                <a:cs typeface="ヒラギノ角ゴ Pro W3"/>
              </a:defRPr>
            </a:lvl1pPr>
          </a:lstStyle>
          <a:p>
            <a:pPr fontAlgn="base">
              <a:spcBef>
                <a:spcPct val="0"/>
              </a:spcBef>
              <a:spcAft>
                <a:spcPct val="0"/>
              </a:spcAft>
              <a:defRPr/>
            </a:pPr>
            <a:fld id="{676BB77F-9757-4733-800A-D6D1BB986C66}" type="datetime1">
              <a:rPr lang="en-US" altLang="es-CL"/>
              <a:pPr fontAlgn="base">
                <a:spcBef>
                  <a:spcPct val="0"/>
                </a:spcBef>
                <a:spcAft>
                  <a:spcPct val="0"/>
                </a:spcAft>
                <a:defRPr/>
              </a:pPr>
              <a:t>6/26/2019</a:t>
            </a:fld>
            <a:endParaRPr lang="en-US" altLang="es-CL" dirty="0"/>
          </a:p>
        </p:txBody>
      </p:sp>
      <p:sp>
        <p:nvSpPr>
          <p:cNvPr id="5" name="Footer Placeholder 4"/>
          <p:cNvSpPr>
            <a:spLocks noGrp="1"/>
          </p:cNvSpPr>
          <p:nvPr>
            <p:ph type="ftr" sz="quarter" idx="11"/>
          </p:nvPr>
        </p:nvSpPr>
        <p:spPr/>
        <p:txBody>
          <a:bodyPr/>
          <a:lstStyle>
            <a:lvl1pPr>
              <a:defRPr>
                <a:ea typeface="ヒラギノ角ゴ Pro W3" pitchFamily="93" charset="-128"/>
                <a:cs typeface="Arial" charset="0"/>
              </a:defRPr>
            </a:lvl1pPr>
          </a:lstStyle>
          <a:p>
            <a:pPr>
              <a:defRPr/>
            </a:pPr>
            <a:endParaRPr lang="es-ES" dirty="0"/>
          </a:p>
        </p:txBody>
      </p:sp>
      <p:sp>
        <p:nvSpPr>
          <p:cNvPr id="6" name="Slide Number Placeholder 5"/>
          <p:cNvSpPr>
            <a:spLocks noGrp="1"/>
          </p:cNvSpPr>
          <p:nvPr>
            <p:ph type="sldNum" sz="quarter" idx="12"/>
          </p:nvPr>
        </p:nvSpPr>
        <p:spPr/>
        <p:txBody>
          <a:bodyPr/>
          <a:lstStyle>
            <a:lvl1pPr>
              <a:defRPr smtClean="0"/>
            </a:lvl1pPr>
          </a:lstStyle>
          <a:p>
            <a:pPr>
              <a:defRPr/>
            </a:pPr>
            <a:fld id="{17210743-8ABC-470A-BCAB-C09AFE882A64}" type="slidenum">
              <a:rPr lang="en-US" altLang="es-CL"/>
              <a:pPr>
                <a:defRPr/>
              </a:pPr>
              <a:t>‹Nº›</a:t>
            </a:fld>
            <a:endParaRPr lang="en-US" altLang="es-CL" dirty="0"/>
          </a:p>
        </p:txBody>
      </p:sp>
    </p:spTree>
    <p:extLst>
      <p:ext uri="{BB962C8B-B14F-4D97-AF65-F5344CB8AC3E}">
        <p14:creationId xmlns:p14="http://schemas.microsoft.com/office/powerpoint/2010/main" val="1383145504"/>
      </p:ext>
    </p:extLst>
  </p:cSld>
  <p:clrMapOvr>
    <a:masterClrMapping/>
  </p:clrMapOvr>
  <mc:AlternateContent xmlns:mc="http://schemas.openxmlformats.org/markup-compatibility/2006" xmlns:p14="http://schemas.microsoft.com/office/powerpoint/2010/main">
    <mc:Choice Requires="p14">
      <p:transition spd="slow" p14:dur="42500" advTm="370000"/>
    </mc:Choice>
    <mc:Fallback xmlns="">
      <p:transition spd="slow" advTm="370000"/>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Footer Placeholder 4"/>
          <p:cNvSpPr>
            <a:spLocks noGrp="1"/>
          </p:cNvSpPr>
          <p:nvPr>
            <p:ph type="ftr" sz="quarter" idx="10"/>
          </p:nvPr>
        </p:nvSpPr>
        <p:spPr/>
        <p:txBody>
          <a:bodyPr/>
          <a:lstStyle>
            <a:lvl1pPr>
              <a:defRPr>
                <a:ea typeface="ヒラギノ角ゴ Pro W3" pitchFamily="93" charset="-128"/>
                <a:cs typeface="Arial" charset="0"/>
              </a:defRPr>
            </a:lvl1pPr>
          </a:lstStyle>
          <a:p>
            <a:pPr>
              <a:defRPr/>
            </a:pPr>
            <a:r>
              <a:rPr lang="es-ES_tradnl" dirty="0"/>
              <a:t>Gobierno de Chile | Ministerio del Interior</a:t>
            </a:r>
          </a:p>
          <a:p>
            <a:pPr>
              <a:defRPr/>
            </a:pPr>
            <a:endParaRPr lang="en-US" dirty="0"/>
          </a:p>
        </p:txBody>
      </p:sp>
      <p:sp>
        <p:nvSpPr>
          <p:cNvPr id="5" name="Slide Number Placeholder 5"/>
          <p:cNvSpPr>
            <a:spLocks noGrp="1"/>
          </p:cNvSpPr>
          <p:nvPr>
            <p:ph type="sldNum" sz="quarter" idx="11"/>
          </p:nvPr>
        </p:nvSpPr>
        <p:spPr/>
        <p:txBody>
          <a:bodyPr/>
          <a:lstStyle>
            <a:lvl1pPr>
              <a:defRPr smtClean="0"/>
            </a:lvl1pPr>
          </a:lstStyle>
          <a:p>
            <a:pPr>
              <a:defRPr/>
            </a:pPr>
            <a:fld id="{B3D6AFD7-1071-4CB6-8B69-6A8C35C7A9A5}" type="slidenum">
              <a:rPr lang="en-US" altLang="es-CL"/>
              <a:pPr>
                <a:defRPr/>
              </a:pPr>
              <a:t>‹Nº›</a:t>
            </a:fld>
            <a:endParaRPr lang="en-US" altLang="es-CL" dirty="0"/>
          </a:p>
        </p:txBody>
      </p:sp>
    </p:spTree>
    <p:extLst>
      <p:ext uri="{BB962C8B-B14F-4D97-AF65-F5344CB8AC3E}">
        <p14:creationId xmlns:p14="http://schemas.microsoft.com/office/powerpoint/2010/main" val="448929112"/>
      </p:ext>
    </p:extLst>
  </p:cSld>
  <p:clrMapOvr>
    <a:masterClrMapping/>
  </p:clrMapOvr>
  <mc:AlternateContent xmlns:mc="http://schemas.openxmlformats.org/markup-compatibility/2006" xmlns:p14="http://schemas.microsoft.com/office/powerpoint/2010/main">
    <mc:Choice Requires="p14">
      <p:transition spd="slow" p14:dur="42500" advTm="370000"/>
    </mc:Choice>
    <mc:Fallback xmlns="">
      <p:transition spd="slow" advTm="370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Footer Placeholder 3"/>
          <p:cNvSpPr>
            <a:spLocks noGrp="1"/>
          </p:cNvSpPr>
          <p:nvPr>
            <p:ph type="ftr" sz="quarter" idx="10"/>
          </p:nvPr>
        </p:nvSpPr>
        <p:spPr/>
        <p:txBody>
          <a:bodyPr/>
          <a:lstStyle>
            <a:lvl1pPr>
              <a:defRPr/>
            </a:lvl1pPr>
          </a:lstStyle>
          <a:p>
            <a:endParaRPr lang="es-CL"/>
          </a:p>
        </p:txBody>
      </p:sp>
    </p:spTree>
    <p:extLst>
      <p:ext uri="{BB962C8B-B14F-4D97-AF65-F5344CB8AC3E}">
        <p14:creationId xmlns:p14="http://schemas.microsoft.com/office/powerpoint/2010/main" val="642311757"/>
      </p:ext>
    </p:extLst>
  </p:cSld>
  <p:clrMapOvr>
    <a:masterClrMapping/>
  </p:clrMapOvr>
  <mc:AlternateContent xmlns:mc="http://schemas.openxmlformats.org/markup-compatibility/2006" xmlns:p14="http://schemas.microsoft.com/office/powerpoint/2010/main">
    <mc:Choice Requires="p14">
      <p:transition spd="slow" p14:dur="42500" advTm="370000"/>
    </mc:Choice>
    <mc:Fallback xmlns="">
      <p:transition spd="slow" advTm="370000"/>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s-ES"/>
              <a:t>Haga clic para modificar el estilo de título del patrón</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solidFill>
                  <a:srgbClr val="000000"/>
                </a:solidFill>
                <a:latin typeface="Calibri" panose="020F0502020204030204" pitchFamily="34" charset="0"/>
                <a:ea typeface="ヒラギノ角ゴ Pro W3"/>
                <a:cs typeface="ヒラギノ角ゴ Pro W3"/>
              </a:defRPr>
            </a:lvl1pPr>
          </a:lstStyle>
          <a:p>
            <a:pPr fontAlgn="base">
              <a:spcBef>
                <a:spcPct val="0"/>
              </a:spcBef>
              <a:spcAft>
                <a:spcPct val="0"/>
              </a:spcAft>
              <a:defRPr/>
            </a:pPr>
            <a:fld id="{E12E4F88-16BB-42C2-BD73-4E59715949BD}" type="datetime1">
              <a:rPr lang="en-US" altLang="es-CL"/>
              <a:pPr fontAlgn="base">
                <a:spcBef>
                  <a:spcPct val="0"/>
                </a:spcBef>
                <a:spcAft>
                  <a:spcPct val="0"/>
                </a:spcAft>
                <a:defRPr/>
              </a:pPr>
              <a:t>6/26/2019</a:t>
            </a:fld>
            <a:endParaRPr lang="en-US" altLang="es-CL" dirty="0"/>
          </a:p>
        </p:txBody>
      </p:sp>
      <p:sp>
        <p:nvSpPr>
          <p:cNvPr id="5" name="Footer Placeholder 4"/>
          <p:cNvSpPr>
            <a:spLocks noGrp="1"/>
          </p:cNvSpPr>
          <p:nvPr>
            <p:ph type="ftr" sz="quarter" idx="11"/>
          </p:nvPr>
        </p:nvSpPr>
        <p:spPr/>
        <p:txBody>
          <a:bodyPr/>
          <a:lstStyle>
            <a:lvl1pPr>
              <a:defRPr>
                <a:ea typeface="ヒラギノ角ゴ Pro W3" pitchFamily="93" charset="-128"/>
                <a:cs typeface="Arial" charset="0"/>
              </a:defRPr>
            </a:lvl1pPr>
          </a:lstStyle>
          <a:p>
            <a:pPr>
              <a:defRPr/>
            </a:pPr>
            <a:endParaRPr lang="es-ES" dirty="0"/>
          </a:p>
        </p:txBody>
      </p:sp>
      <p:sp>
        <p:nvSpPr>
          <p:cNvPr id="6" name="Slide Number Placeholder 5"/>
          <p:cNvSpPr>
            <a:spLocks noGrp="1"/>
          </p:cNvSpPr>
          <p:nvPr>
            <p:ph type="sldNum" sz="quarter" idx="12"/>
          </p:nvPr>
        </p:nvSpPr>
        <p:spPr/>
        <p:txBody>
          <a:bodyPr/>
          <a:lstStyle>
            <a:lvl1pPr>
              <a:defRPr smtClean="0"/>
            </a:lvl1pPr>
          </a:lstStyle>
          <a:p>
            <a:pPr>
              <a:defRPr/>
            </a:pPr>
            <a:fld id="{83AA29A8-808C-45F9-8580-B43CCDEBDD1B}" type="slidenum">
              <a:rPr lang="en-US" altLang="es-CL"/>
              <a:pPr>
                <a:defRPr/>
              </a:pPr>
              <a:t>‹Nº›</a:t>
            </a:fld>
            <a:endParaRPr lang="en-US" altLang="es-CL" dirty="0"/>
          </a:p>
        </p:txBody>
      </p:sp>
    </p:spTree>
    <p:extLst>
      <p:ext uri="{BB962C8B-B14F-4D97-AF65-F5344CB8AC3E}">
        <p14:creationId xmlns:p14="http://schemas.microsoft.com/office/powerpoint/2010/main" val="3190921967"/>
      </p:ext>
    </p:extLst>
  </p:cSld>
  <p:clrMapOvr>
    <a:masterClrMapping/>
  </p:clrMapOvr>
  <mc:AlternateContent xmlns:mc="http://schemas.openxmlformats.org/markup-compatibility/2006" xmlns:p14="http://schemas.microsoft.com/office/powerpoint/2010/main">
    <mc:Choice Requires="p14">
      <p:transition spd="slow" p14:dur="42500" advTm="370000"/>
    </mc:Choice>
    <mc:Fallback xmlns="">
      <p:transition spd="slow" advTm="370000"/>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Date Placeholder 4"/>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solidFill>
                  <a:srgbClr val="000000"/>
                </a:solidFill>
                <a:latin typeface="Calibri" panose="020F0502020204030204" pitchFamily="34" charset="0"/>
                <a:ea typeface="ヒラギノ角ゴ Pro W3"/>
                <a:cs typeface="ヒラギノ角ゴ Pro W3"/>
              </a:defRPr>
            </a:lvl1pPr>
          </a:lstStyle>
          <a:p>
            <a:pPr fontAlgn="base">
              <a:spcBef>
                <a:spcPct val="0"/>
              </a:spcBef>
              <a:spcAft>
                <a:spcPct val="0"/>
              </a:spcAft>
              <a:defRPr/>
            </a:pPr>
            <a:fld id="{12F1A7B2-0BB7-4007-A55C-8B28BC2F8930}" type="datetime1">
              <a:rPr lang="en-US" altLang="es-CL"/>
              <a:pPr fontAlgn="base">
                <a:spcBef>
                  <a:spcPct val="0"/>
                </a:spcBef>
                <a:spcAft>
                  <a:spcPct val="0"/>
                </a:spcAft>
                <a:defRPr/>
              </a:pPr>
              <a:t>6/26/2019</a:t>
            </a:fld>
            <a:endParaRPr lang="en-US" altLang="es-CL" dirty="0"/>
          </a:p>
        </p:txBody>
      </p:sp>
      <p:sp>
        <p:nvSpPr>
          <p:cNvPr id="6" name="Footer Placeholder 5"/>
          <p:cNvSpPr>
            <a:spLocks noGrp="1"/>
          </p:cNvSpPr>
          <p:nvPr>
            <p:ph type="ftr" sz="quarter" idx="11"/>
          </p:nvPr>
        </p:nvSpPr>
        <p:spPr/>
        <p:txBody>
          <a:bodyPr/>
          <a:lstStyle>
            <a:lvl1pPr>
              <a:defRPr>
                <a:ea typeface="ヒラギノ角ゴ Pro W3" pitchFamily="93" charset="-128"/>
                <a:cs typeface="Arial" charset="0"/>
              </a:defRPr>
            </a:lvl1pPr>
          </a:lstStyle>
          <a:p>
            <a:pPr>
              <a:defRPr/>
            </a:pPr>
            <a:endParaRPr lang="es-ES" dirty="0"/>
          </a:p>
        </p:txBody>
      </p:sp>
      <p:sp>
        <p:nvSpPr>
          <p:cNvPr id="7" name="Slide Number Placeholder 6"/>
          <p:cNvSpPr>
            <a:spLocks noGrp="1"/>
          </p:cNvSpPr>
          <p:nvPr>
            <p:ph type="sldNum" sz="quarter" idx="12"/>
          </p:nvPr>
        </p:nvSpPr>
        <p:spPr/>
        <p:txBody>
          <a:bodyPr/>
          <a:lstStyle>
            <a:lvl1pPr>
              <a:defRPr smtClean="0"/>
            </a:lvl1pPr>
          </a:lstStyle>
          <a:p>
            <a:pPr>
              <a:defRPr/>
            </a:pPr>
            <a:fld id="{FC422D4E-4516-470A-9469-3F8E75989818}" type="slidenum">
              <a:rPr lang="en-US" altLang="es-CL"/>
              <a:pPr>
                <a:defRPr/>
              </a:pPr>
              <a:t>‹Nº›</a:t>
            </a:fld>
            <a:endParaRPr lang="en-US" altLang="es-CL" dirty="0"/>
          </a:p>
        </p:txBody>
      </p:sp>
    </p:spTree>
    <p:extLst>
      <p:ext uri="{BB962C8B-B14F-4D97-AF65-F5344CB8AC3E}">
        <p14:creationId xmlns:p14="http://schemas.microsoft.com/office/powerpoint/2010/main" val="613361742"/>
      </p:ext>
    </p:extLst>
  </p:cSld>
  <p:clrMapOvr>
    <a:masterClrMapping/>
  </p:clrMapOvr>
  <mc:AlternateContent xmlns:mc="http://schemas.openxmlformats.org/markup-compatibility/2006" xmlns:p14="http://schemas.microsoft.com/office/powerpoint/2010/main">
    <mc:Choice Requires="p14">
      <p:transition spd="slow" p14:dur="42500" advTm="370000"/>
    </mc:Choice>
    <mc:Fallback xmlns="">
      <p:transition spd="slow" advTm="370000"/>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Text Placeholder 2"/>
          <p:cNvSpPr>
            <a:spLocks noGrp="1"/>
          </p:cNvSpPr>
          <p:nvPr>
            <p:ph type="body" idx="1"/>
          </p:nvPr>
        </p:nvSpPr>
        <p:spPr>
          <a:xfrm>
            <a:off x="609600" y="1535113"/>
            <a:ext cx="5386917"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609600" y="2174875"/>
            <a:ext cx="5386917"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93368" y="1535113"/>
            <a:ext cx="5389033"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6193368" y="2174875"/>
            <a:ext cx="5389033"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solidFill>
                  <a:srgbClr val="000000"/>
                </a:solidFill>
                <a:latin typeface="Calibri" panose="020F0502020204030204" pitchFamily="34" charset="0"/>
                <a:ea typeface="ヒラギノ角ゴ Pro W3"/>
                <a:cs typeface="ヒラギノ角ゴ Pro W3"/>
              </a:defRPr>
            </a:lvl1pPr>
          </a:lstStyle>
          <a:p>
            <a:pPr fontAlgn="base">
              <a:spcBef>
                <a:spcPct val="0"/>
              </a:spcBef>
              <a:spcAft>
                <a:spcPct val="0"/>
              </a:spcAft>
              <a:defRPr/>
            </a:pPr>
            <a:fld id="{4102C6AB-A138-4D04-9254-18827C283DEE}" type="datetime1">
              <a:rPr lang="en-US" altLang="es-CL"/>
              <a:pPr fontAlgn="base">
                <a:spcBef>
                  <a:spcPct val="0"/>
                </a:spcBef>
                <a:spcAft>
                  <a:spcPct val="0"/>
                </a:spcAft>
                <a:defRPr/>
              </a:pPr>
              <a:t>6/26/2019</a:t>
            </a:fld>
            <a:endParaRPr lang="en-US" altLang="es-CL" dirty="0"/>
          </a:p>
        </p:txBody>
      </p:sp>
      <p:sp>
        <p:nvSpPr>
          <p:cNvPr id="8" name="Footer Placeholder 7"/>
          <p:cNvSpPr>
            <a:spLocks noGrp="1"/>
          </p:cNvSpPr>
          <p:nvPr>
            <p:ph type="ftr" sz="quarter" idx="11"/>
          </p:nvPr>
        </p:nvSpPr>
        <p:spPr/>
        <p:txBody>
          <a:bodyPr/>
          <a:lstStyle>
            <a:lvl1pPr>
              <a:defRPr>
                <a:ea typeface="ヒラギノ角ゴ Pro W3" pitchFamily="93" charset="-128"/>
                <a:cs typeface="Arial" charset="0"/>
              </a:defRPr>
            </a:lvl1pPr>
          </a:lstStyle>
          <a:p>
            <a:pPr>
              <a:defRPr/>
            </a:pPr>
            <a:endParaRPr lang="es-ES" dirty="0"/>
          </a:p>
        </p:txBody>
      </p:sp>
      <p:sp>
        <p:nvSpPr>
          <p:cNvPr id="9" name="Slide Number Placeholder 8"/>
          <p:cNvSpPr>
            <a:spLocks noGrp="1"/>
          </p:cNvSpPr>
          <p:nvPr>
            <p:ph type="sldNum" sz="quarter" idx="12"/>
          </p:nvPr>
        </p:nvSpPr>
        <p:spPr/>
        <p:txBody>
          <a:bodyPr/>
          <a:lstStyle>
            <a:lvl1pPr>
              <a:defRPr smtClean="0"/>
            </a:lvl1pPr>
          </a:lstStyle>
          <a:p>
            <a:pPr>
              <a:defRPr/>
            </a:pPr>
            <a:fld id="{CDA475D6-FA8D-43B1-8AC2-BC12C72DEF99}" type="slidenum">
              <a:rPr lang="en-US" altLang="es-CL"/>
              <a:pPr>
                <a:defRPr/>
              </a:pPr>
              <a:t>‹Nº›</a:t>
            </a:fld>
            <a:endParaRPr lang="en-US" altLang="es-CL" dirty="0"/>
          </a:p>
        </p:txBody>
      </p:sp>
    </p:spTree>
    <p:extLst>
      <p:ext uri="{BB962C8B-B14F-4D97-AF65-F5344CB8AC3E}">
        <p14:creationId xmlns:p14="http://schemas.microsoft.com/office/powerpoint/2010/main" val="3990386558"/>
      </p:ext>
    </p:extLst>
  </p:cSld>
  <p:clrMapOvr>
    <a:masterClrMapping/>
  </p:clrMapOvr>
  <mc:AlternateContent xmlns:mc="http://schemas.openxmlformats.org/markup-compatibility/2006" xmlns:p14="http://schemas.microsoft.com/office/powerpoint/2010/main">
    <mc:Choice Requires="p14">
      <p:transition spd="slow" p14:dur="42500" advTm="370000"/>
    </mc:Choice>
    <mc:Fallback xmlns="">
      <p:transition spd="slow" advTm="370000"/>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Footer Placeholder 3"/>
          <p:cNvSpPr>
            <a:spLocks noGrp="1"/>
          </p:cNvSpPr>
          <p:nvPr>
            <p:ph type="ftr" sz="quarter" idx="10"/>
          </p:nvPr>
        </p:nvSpPr>
        <p:spPr/>
        <p:txBody>
          <a:bodyPr/>
          <a:lstStyle>
            <a:lvl1pPr>
              <a:defRPr>
                <a:ea typeface="ヒラギノ角ゴ Pro W3" pitchFamily="93" charset="-128"/>
                <a:cs typeface="Arial" charset="0"/>
              </a:defRPr>
            </a:lvl1pPr>
          </a:lstStyle>
          <a:p>
            <a:pPr>
              <a:defRPr/>
            </a:pPr>
            <a:endParaRPr lang="es-ES" dirty="0"/>
          </a:p>
        </p:txBody>
      </p:sp>
      <p:sp>
        <p:nvSpPr>
          <p:cNvPr id="4" name="Slide Number Placeholder 4"/>
          <p:cNvSpPr>
            <a:spLocks noGrp="1"/>
          </p:cNvSpPr>
          <p:nvPr>
            <p:ph type="sldNum" sz="quarter" idx="11"/>
          </p:nvPr>
        </p:nvSpPr>
        <p:spPr/>
        <p:txBody>
          <a:bodyPr/>
          <a:lstStyle>
            <a:lvl1pPr>
              <a:defRPr smtClean="0"/>
            </a:lvl1pPr>
          </a:lstStyle>
          <a:p>
            <a:pPr>
              <a:defRPr/>
            </a:pPr>
            <a:fld id="{C42B022F-54DA-4E66-9B1F-5EFBBB28CEDB}" type="slidenum">
              <a:rPr lang="en-US" altLang="es-CL"/>
              <a:pPr>
                <a:defRPr/>
              </a:pPr>
              <a:t>‹Nº›</a:t>
            </a:fld>
            <a:endParaRPr lang="en-US" altLang="es-CL" dirty="0"/>
          </a:p>
        </p:txBody>
      </p:sp>
    </p:spTree>
    <p:extLst>
      <p:ext uri="{BB962C8B-B14F-4D97-AF65-F5344CB8AC3E}">
        <p14:creationId xmlns:p14="http://schemas.microsoft.com/office/powerpoint/2010/main" val="3611743578"/>
      </p:ext>
    </p:extLst>
  </p:cSld>
  <p:clrMapOvr>
    <a:masterClrMapping/>
  </p:clrMapOvr>
  <mc:AlternateContent xmlns:mc="http://schemas.openxmlformats.org/markup-compatibility/2006" xmlns:p14="http://schemas.microsoft.com/office/powerpoint/2010/main">
    <mc:Choice Requires="p14">
      <p:transition spd="slow" p14:dur="42500" advTm="370000"/>
    </mc:Choice>
    <mc:Fallback xmlns="">
      <p:transition spd="slow" advTm="370000"/>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ea typeface="ヒラギノ角ゴ Pro W3" pitchFamily="93" charset="-128"/>
                <a:cs typeface="Arial" charset="0"/>
              </a:defRPr>
            </a:lvl1pPr>
          </a:lstStyle>
          <a:p>
            <a:pPr>
              <a:defRPr/>
            </a:pPr>
            <a:endParaRPr lang="es-ES" dirty="0"/>
          </a:p>
        </p:txBody>
      </p:sp>
      <p:sp>
        <p:nvSpPr>
          <p:cNvPr id="3" name="Slide Number Placeholder 3"/>
          <p:cNvSpPr>
            <a:spLocks noGrp="1"/>
          </p:cNvSpPr>
          <p:nvPr>
            <p:ph type="sldNum" sz="quarter" idx="11"/>
          </p:nvPr>
        </p:nvSpPr>
        <p:spPr/>
        <p:txBody>
          <a:bodyPr/>
          <a:lstStyle>
            <a:lvl1pPr>
              <a:defRPr smtClean="0"/>
            </a:lvl1pPr>
          </a:lstStyle>
          <a:p>
            <a:pPr>
              <a:defRPr/>
            </a:pPr>
            <a:fld id="{F569742E-44B2-4985-A58E-765FC5E81241}" type="slidenum">
              <a:rPr lang="en-US" altLang="es-CL"/>
              <a:pPr>
                <a:defRPr/>
              </a:pPr>
              <a:t>‹Nº›</a:t>
            </a:fld>
            <a:endParaRPr lang="en-US" altLang="es-CL" dirty="0"/>
          </a:p>
        </p:txBody>
      </p:sp>
    </p:spTree>
    <p:extLst>
      <p:ext uri="{BB962C8B-B14F-4D97-AF65-F5344CB8AC3E}">
        <p14:creationId xmlns:p14="http://schemas.microsoft.com/office/powerpoint/2010/main" val="955319719"/>
      </p:ext>
    </p:extLst>
  </p:cSld>
  <p:clrMapOvr>
    <a:masterClrMapping/>
  </p:clrMapOvr>
  <mc:AlternateContent xmlns:mc="http://schemas.openxmlformats.org/markup-compatibility/2006" xmlns:p14="http://schemas.microsoft.com/office/powerpoint/2010/main">
    <mc:Choice Requires="p14">
      <p:transition spd="slow" p14:dur="42500" advTm="370000"/>
    </mc:Choice>
    <mc:Fallback xmlns="">
      <p:transition spd="slow" advTm="370000"/>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Footer Placeholder 5"/>
          <p:cNvSpPr>
            <a:spLocks noGrp="1"/>
          </p:cNvSpPr>
          <p:nvPr>
            <p:ph type="ftr" sz="quarter" idx="10"/>
          </p:nvPr>
        </p:nvSpPr>
        <p:spPr/>
        <p:txBody>
          <a:bodyPr/>
          <a:lstStyle>
            <a:lvl1pPr>
              <a:defRPr>
                <a:ea typeface="ヒラギノ角ゴ Pro W3" pitchFamily="93" charset="-128"/>
                <a:cs typeface="Arial" charset="0"/>
              </a:defRPr>
            </a:lvl1pPr>
          </a:lstStyle>
          <a:p>
            <a:pPr>
              <a:defRPr/>
            </a:pPr>
            <a:endParaRPr lang="es-ES" dirty="0"/>
          </a:p>
        </p:txBody>
      </p:sp>
      <p:sp>
        <p:nvSpPr>
          <p:cNvPr id="6" name="Slide Number Placeholder 6"/>
          <p:cNvSpPr>
            <a:spLocks noGrp="1"/>
          </p:cNvSpPr>
          <p:nvPr>
            <p:ph type="sldNum" sz="quarter" idx="11"/>
          </p:nvPr>
        </p:nvSpPr>
        <p:spPr/>
        <p:txBody>
          <a:bodyPr/>
          <a:lstStyle>
            <a:lvl1pPr>
              <a:defRPr smtClean="0"/>
            </a:lvl1pPr>
          </a:lstStyle>
          <a:p>
            <a:pPr>
              <a:defRPr/>
            </a:pPr>
            <a:fld id="{2F18F094-437C-4AB3-92B4-60F00D795DF6}" type="slidenum">
              <a:rPr lang="en-US" altLang="es-CL"/>
              <a:pPr>
                <a:defRPr/>
              </a:pPr>
              <a:t>‹Nº›</a:t>
            </a:fld>
            <a:endParaRPr lang="en-US" altLang="es-CL" dirty="0"/>
          </a:p>
        </p:txBody>
      </p:sp>
    </p:spTree>
    <p:extLst>
      <p:ext uri="{BB962C8B-B14F-4D97-AF65-F5344CB8AC3E}">
        <p14:creationId xmlns:p14="http://schemas.microsoft.com/office/powerpoint/2010/main" val="2330750369"/>
      </p:ext>
    </p:extLst>
  </p:cSld>
  <p:clrMapOvr>
    <a:masterClrMapping/>
  </p:clrMapOvr>
  <mc:AlternateContent xmlns:mc="http://schemas.openxmlformats.org/markup-compatibility/2006" xmlns:p14="http://schemas.microsoft.com/office/powerpoint/2010/main">
    <mc:Choice Requires="p14">
      <p:transition spd="slow" p14:dur="42500" advTm="370000"/>
    </mc:Choice>
    <mc:Fallback xmlns="">
      <p:transition spd="slow" advTm="370000"/>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a:t>Haga clic en el icono para agregar una imagen</a:t>
            </a:r>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Footer Placeholder 5"/>
          <p:cNvSpPr>
            <a:spLocks noGrp="1"/>
          </p:cNvSpPr>
          <p:nvPr>
            <p:ph type="ftr" sz="quarter" idx="10"/>
          </p:nvPr>
        </p:nvSpPr>
        <p:spPr/>
        <p:txBody>
          <a:bodyPr/>
          <a:lstStyle>
            <a:lvl1pPr>
              <a:defRPr>
                <a:ea typeface="ヒラギノ角ゴ Pro W3" pitchFamily="93" charset="-128"/>
                <a:cs typeface="Arial" charset="0"/>
              </a:defRPr>
            </a:lvl1pPr>
          </a:lstStyle>
          <a:p>
            <a:pPr>
              <a:defRPr/>
            </a:pPr>
            <a:endParaRPr lang="es-ES" dirty="0"/>
          </a:p>
        </p:txBody>
      </p:sp>
      <p:sp>
        <p:nvSpPr>
          <p:cNvPr id="6" name="Slide Number Placeholder 6"/>
          <p:cNvSpPr>
            <a:spLocks noGrp="1"/>
          </p:cNvSpPr>
          <p:nvPr>
            <p:ph type="sldNum" sz="quarter" idx="11"/>
          </p:nvPr>
        </p:nvSpPr>
        <p:spPr/>
        <p:txBody>
          <a:bodyPr/>
          <a:lstStyle>
            <a:lvl1pPr>
              <a:defRPr smtClean="0"/>
            </a:lvl1pPr>
          </a:lstStyle>
          <a:p>
            <a:pPr>
              <a:defRPr/>
            </a:pPr>
            <a:fld id="{05DFBABC-43DC-437D-9D7A-28C91134082D}" type="slidenum">
              <a:rPr lang="en-US" altLang="es-CL"/>
              <a:pPr>
                <a:defRPr/>
              </a:pPr>
              <a:t>‹Nº›</a:t>
            </a:fld>
            <a:endParaRPr lang="en-US" altLang="es-CL" dirty="0"/>
          </a:p>
        </p:txBody>
      </p:sp>
    </p:spTree>
    <p:extLst>
      <p:ext uri="{BB962C8B-B14F-4D97-AF65-F5344CB8AC3E}">
        <p14:creationId xmlns:p14="http://schemas.microsoft.com/office/powerpoint/2010/main" val="955074735"/>
      </p:ext>
    </p:extLst>
  </p:cSld>
  <p:clrMapOvr>
    <a:masterClrMapping/>
  </p:clrMapOvr>
  <mc:AlternateContent xmlns:mc="http://schemas.openxmlformats.org/markup-compatibility/2006" xmlns:p14="http://schemas.microsoft.com/office/powerpoint/2010/main">
    <mc:Choice Requires="p14">
      <p:transition spd="slow" p14:dur="42500" advTm="370000"/>
    </mc:Choice>
    <mc:Fallback xmlns="">
      <p:transition spd="slow" advTm="370000"/>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Footer Placeholder 4"/>
          <p:cNvSpPr>
            <a:spLocks noGrp="1"/>
          </p:cNvSpPr>
          <p:nvPr>
            <p:ph type="ftr" sz="quarter" idx="10"/>
          </p:nvPr>
        </p:nvSpPr>
        <p:spPr/>
        <p:txBody>
          <a:bodyPr/>
          <a:lstStyle>
            <a:lvl1pPr>
              <a:defRPr>
                <a:ea typeface="ヒラギノ角ゴ Pro W3" pitchFamily="93" charset="-128"/>
                <a:cs typeface="Arial" charset="0"/>
              </a:defRPr>
            </a:lvl1pPr>
          </a:lstStyle>
          <a:p>
            <a:pPr>
              <a:defRPr/>
            </a:pPr>
            <a:endParaRPr lang="es-ES" dirty="0"/>
          </a:p>
        </p:txBody>
      </p:sp>
      <p:sp>
        <p:nvSpPr>
          <p:cNvPr id="5" name="Slide Number Placeholder 5"/>
          <p:cNvSpPr>
            <a:spLocks noGrp="1"/>
          </p:cNvSpPr>
          <p:nvPr>
            <p:ph type="sldNum" sz="quarter" idx="11"/>
          </p:nvPr>
        </p:nvSpPr>
        <p:spPr/>
        <p:txBody>
          <a:bodyPr/>
          <a:lstStyle>
            <a:lvl1pPr>
              <a:defRPr smtClean="0"/>
            </a:lvl1pPr>
          </a:lstStyle>
          <a:p>
            <a:pPr>
              <a:defRPr/>
            </a:pPr>
            <a:fld id="{0642464D-5879-47F9-9390-7D4278405459}" type="slidenum">
              <a:rPr lang="en-US" altLang="es-CL"/>
              <a:pPr>
                <a:defRPr/>
              </a:pPr>
              <a:t>‹Nº›</a:t>
            </a:fld>
            <a:endParaRPr lang="en-US" altLang="es-CL" dirty="0"/>
          </a:p>
        </p:txBody>
      </p:sp>
    </p:spTree>
    <p:extLst>
      <p:ext uri="{BB962C8B-B14F-4D97-AF65-F5344CB8AC3E}">
        <p14:creationId xmlns:p14="http://schemas.microsoft.com/office/powerpoint/2010/main" val="85972164"/>
      </p:ext>
    </p:extLst>
  </p:cSld>
  <p:clrMapOvr>
    <a:masterClrMapping/>
  </p:clrMapOvr>
  <mc:AlternateContent xmlns:mc="http://schemas.openxmlformats.org/markup-compatibility/2006" xmlns:p14="http://schemas.microsoft.com/office/powerpoint/2010/main">
    <mc:Choice Requires="p14">
      <p:transition spd="slow" p14:dur="42500" advTm="370000"/>
    </mc:Choice>
    <mc:Fallback xmlns="">
      <p:transition spd="slow" advTm="370000"/>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6400" y="274639"/>
            <a:ext cx="2743200" cy="5851525"/>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09600" y="274639"/>
            <a:ext cx="7213600" cy="5851525"/>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Footer Placeholder 4"/>
          <p:cNvSpPr>
            <a:spLocks noGrp="1"/>
          </p:cNvSpPr>
          <p:nvPr>
            <p:ph type="ftr" sz="quarter" idx="10"/>
          </p:nvPr>
        </p:nvSpPr>
        <p:spPr/>
        <p:txBody>
          <a:bodyPr/>
          <a:lstStyle>
            <a:lvl1pPr>
              <a:defRPr>
                <a:ea typeface="ヒラギノ角ゴ Pro W3" pitchFamily="93" charset="-128"/>
                <a:cs typeface="Arial" charset="0"/>
              </a:defRPr>
            </a:lvl1pPr>
          </a:lstStyle>
          <a:p>
            <a:pPr>
              <a:defRPr/>
            </a:pPr>
            <a:endParaRPr lang="es-ES" dirty="0"/>
          </a:p>
        </p:txBody>
      </p:sp>
      <p:sp>
        <p:nvSpPr>
          <p:cNvPr id="5" name="Slide Number Placeholder 5"/>
          <p:cNvSpPr>
            <a:spLocks noGrp="1"/>
          </p:cNvSpPr>
          <p:nvPr>
            <p:ph type="sldNum" sz="quarter" idx="11"/>
          </p:nvPr>
        </p:nvSpPr>
        <p:spPr/>
        <p:txBody>
          <a:bodyPr/>
          <a:lstStyle>
            <a:lvl1pPr>
              <a:defRPr smtClean="0"/>
            </a:lvl1pPr>
          </a:lstStyle>
          <a:p>
            <a:pPr>
              <a:defRPr/>
            </a:pPr>
            <a:fld id="{B222F7DF-48AC-4D2F-A930-8BBA45F1D776}" type="slidenum">
              <a:rPr lang="en-US" altLang="es-CL"/>
              <a:pPr>
                <a:defRPr/>
              </a:pPr>
              <a:t>‹Nº›</a:t>
            </a:fld>
            <a:endParaRPr lang="en-US" altLang="es-CL" dirty="0"/>
          </a:p>
        </p:txBody>
      </p:sp>
    </p:spTree>
    <p:extLst>
      <p:ext uri="{BB962C8B-B14F-4D97-AF65-F5344CB8AC3E}">
        <p14:creationId xmlns:p14="http://schemas.microsoft.com/office/powerpoint/2010/main" val="2985291678"/>
      </p:ext>
    </p:extLst>
  </p:cSld>
  <p:clrMapOvr>
    <a:masterClrMapping/>
  </p:clrMapOvr>
  <mc:AlternateContent xmlns:mc="http://schemas.openxmlformats.org/markup-compatibility/2006" xmlns:p14="http://schemas.microsoft.com/office/powerpoint/2010/main">
    <mc:Choice Requires="p14">
      <p:transition spd="slow" p14:dur="42500" advTm="370000"/>
    </mc:Choice>
    <mc:Fallback xmlns="">
      <p:transition spd="slow" advTm="370000"/>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pic>
        <p:nvPicPr>
          <p:cNvPr id="5" name="Picture 8" descr="Complemento-Logo-Gobierno-160x14px.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1867" y="0"/>
            <a:ext cx="2709333"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uadroTexto 8">
            <a:extLst>
              <a:ext uri="{FF2B5EF4-FFF2-40B4-BE49-F238E27FC236}">
                <a16:creationId xmlns:a16="http://schemas.microsoft.com/office/drawing/2014/main" xmlns="" id="{1C27831C-2E27-4204-A302-27EE193EF812}"/>
              </a:ext>
            </a:extLst>
          </p:cNvPr>
          <p:cNvSpPr txBox="1">
            <a:spLocks noChangeArrowheads="1"/>
          </p:cNvSpPr>
          <p:nvPr userDrawn="1"/>
        </p:nvSpPr>
        <p:spPr bwMode="auto">
          <a:xfrm>
            <a:off x="11396964" y="6475414"/>
            <a:ext cx="37382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r" defTabSz="457200" fontAlgn="base">
              <a:spcBef>
                <a:spcPct val="0"/>
              </a:spcBef>
              <a:spcAft>
                <a:spcPct val="0"/>
              </a:spcAft>
              <a:defRPr/>
            </a:pPr>
            <a:fld id="{4E2EC44C-486A-4227-8C2E-498D76D86E59}" type="slidenum">
              <a:rPr lang="es-ES" altLang="es-CL" sz="1000" smtClean="0">
                <a:solidFill>
                  <a:srgbClr val="595959"/>
                </a:solidFill>
                <a:latin typeface="Candara" panose="020E0502030303020204" pitchFamily="34" charset="0"/>
                <a:ea typeface="Candara" panose="020E0502030303020204" pitchFamily="34" charset="0"/>
                <a:cs typeface="Candara" panose="020E0502030303020204" pitchFamily="34" charset="0"/>
              </a:rPr>
              <a:pPr algn="r" defTabSz="457200" fontAlgn="base">
                <a:spcBef>
                  <a:spcPct val="0"/>
                </a:spcBef>
                <a:spcAft>
                  <a:spcPct val="0"/>
                </a:spcAft>
                <a:defRPr/>
              </a:pPr>
              <a:t>‹Nº›</a:t>
            </a:fld>
            <a:endParaRPr lang="es-ES" altLang="es-CL" sz="1000">
              <a:solidFill>
                <a:srgbClr val="595959"/>
              </a:solidFill>
              <a:latin typeface="Candara" panose="020E0502030303020204" pitchFamily="34" charset="0"/>
              <a:ea typeface="Candara" panose="020E0502030303020204" pitchFamily="34" charset="0"/>
              <a:cs typeface="Candara" panose="020E0502030303020204" pitchFamily="34" charset="0"/>
            </a:endParaRPr>
          </a:p>
        </p:txBody>
      </p:sp>
      <p:sp>
        <p:nvSpPr>
          <p:cNvPr id="6" name="Marcador de texto 2"/>
          <p:cNvSpPr>
            <a:spLocks noGrp="1"/>
          </p:cNvSpPr>
          <p:nvPr>
            <p:ph idx="18"/>
          </p:nvPr>
        </p:nvSpPr>
        <p:spPr>
          <a:xfrm>
            <a:off x="4639734" y="3035300"/>
            <a:ext cx="7010399" cy="3236698"/>
          </a:xfrm>
          <a:prstGeom prst="rect">
            <a:avLst/>
          </a:prstGeom>
        </p:spPr>
        <p:txBody>
          <a:bodyPr vert="horz" lIns="91440" tIns="45720" rIns="91440" bIns="45720" rtlCol="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500" baseline="0">
                <a:solidFill>
                  <a:schemeClr val="tx1">
                    <a:lumMod val="75000"/>
                  </a:schemeClr>
                </a:solidFill>
                <a:latin typeface="Verdana"/>
                <a:cs typeface="Verdana"/>
              </a:defRPr>
            </a:lvl1pPr>
            <a:lvl2pPr>
              <a:defRPr sz="1800">
                <a:solidFill>
                  <a:schemeClr val="bg1"/>
                </a:solidFill>
                <a:latin typeface="gobCL"/>
                <a:cs typeface="gobCL"/>
              </a:defRPr>
            </a:lvl2pPr>
            <a:lvl3pPr>
              <a:defRPr sz="1800">
                <a:solidFill>
                  <a:schemeClr val="bg1"/>
                </a:solidFill>
                <a:latin typeface="gobCL"/>
                <a:cs typeface="gobCL"/>
              </a:defRPr>
            </a:lvl3pPr>
          </a:lstStyle>
          <a:p>
            <a:pPr lvl="0"/>
            <a:r>
              <a:rPr lang="es-ES"/>
              <a:t>Editar los estilos de texto del patrón</a:t>
            </a:r>
          </a:p>
          <a:p>
            <a:pPr lvl="1"/>
            <a:r>
              <a:rPr lang="es-ES"/>
              <a:t>Segundo nivel</a:t>
            </a:r>
          </a:p>
          <a:p>
            <a:pPr lvl="2"/>
            <a:r>
              <a:rPr lang="es-ES"/>
              <a:t>Tercer nivel</a:t>
            </a:r>
          </a:p>
          <a:p>
            <a:pPr lvl="3"/>
            <a:r>
              <a:rPr lang="es-ES"/>
              <a:t>Cuarto nivel</a:t>
            </a:r>
          </a:p>
        </p:txBody>
      </p:sp>
      <p:sp>
        <p:nvSpPr>
          <p:cNvPr id="7" name="Marcador de contenido 12"/>
          <p:cNvSpPr>
            <a:spLocks noGrp="1"/>
          </p:cNvSpPr>
          <p:nvPr>
            <p:ph sz="quarter" idx="12"/>
          </p:nvPr>
        </p:nvSpPr>
        <p:spPr>
          <a:xfrm>
            <a:off x="4639733" y="1066801"/>
            <a:ext cx="7010400" cy="99060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000" b="1" i="0" spc="0">
                <a:solidFill>
                  <a:schemeClr val="accent1"/>
                </a:solidFill>
                <a:latin typeface="Verdana"/>
              </a:defRPr>
            </a:lvl1pPr>
          </a:lstStyle>
          <a:p>
            <a:pPr lvl="0"/>
            <a:r>
              <a:rPr lang="es-ES"/>
              <a:t>Editar los estilos de texto del patrón</a:t>
            </a:r>
          </a:p>
          <a:p>
            <a:pPr lvl="1"/>
            <a:r>
              <a:rPr lang="es-ES"/>
              <a:t>Segundo nivel</a:t>
            </a:r>
          </a:p>
        </p:txBody>
      </p:sp>
      <p:sp>
        <p:nvSpPr>
          <p:cNvPr id="8" name="Marcador de contenido 12"/>
          <p:cNvSpPr>
            <a:spLocks noGrp="1"/>
          </p:cNvSpPr>
          <p:nvPr>
            <p:ph sz="quarter" idx="13"/>
          </p:nvPr>
        </p:nvSpPr>
        <p:spPr>
          <a:xfrm>
            <a:off x="4639733" y="2184400"/>
            <a:ext cx="7010400" cy="72390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800" b="0" i="0" spc="0">
                <a:solidFill>
                  <a:srgbClr val="4F81BD"/>
                </a:solidFill>
                <a:latin typeface="Verdana"/>
              </a:defRPr>
            </a:lvl1pPr>
          </a:lstStyle>
          <a:p>
            <a:pPr lvl="0"/>
            <a:r>
              <a:rPr lang="es-ES"/>
              <a:t>Editar los estilos de texto del patrón</a:t>
            </a:r>
          </a:p>
          <a:p>
            <a:pPr lvl="1"/>
            <a:r>
              <a:rPr lang="es-ES"/>
              <a:t>Segundo nivel</a:t>
            </a:r>
          </a:p>
        </p:txBody>
      </p:sp>
    </p:spTree>
    <p:extLst>
      <p:ext uri="{BB962C8B-B14F-4D97-AF65-F5344CB8AC3E}">
        <p14:creationId xmlns:p14="http://schemas.microsoft.com/office/powerpoint/2010/main" val="2749343214"/>
      </p:ext>
    </p:extLst>
  </p:cSld>
  <p:clrMapOvr>
    <a:masterClrMapping/>
  </p:clrMapOvr>
  <mc:AlternateContent xmlns:mc="http://schemas.openxmlformats.org/markup-compatibility/2006" xmlns:p14="http://schemas.microsoft.com/office/powerpoint/2010/main">
    <mc:Choice Requires="p14">
      <p:transition spd="slow" p14:dur="42500" advTm="370000"/>
    </mc:Choice>
    <mc:Fallback xmlns="">
      <p:transition spd="slow" advTm="370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vl1pPr>
          </a:lstStyle>
          <a:p>
            <a:endParaRPr lang="es-CL"/>
          </a:p>
        </p:txBody>
      </p:sp>
    </p:spTree>
    <p:extLst>
      <p:ext uri="{BB962C8B-B14F-4D97-AF65-F5344CB8AC3E}">
        <p14:creationId xmlns:p14="http://schemas.microsoft.com/office/powerpoint/2010/main" val="1360647052"/>
      </p:ext>
    </p:extLst>
  </p:cSld>
  <p:clrMapOvr>
    <a:masterClrMapping/>
  </p:clrMapOvr>
  <mc:AlternateContent xmlns:mc="http://schemas.openxmlformats.org/markup-compatibility/2006" xmlns:p14="http://schemas.microsoft.com/office/powerpoint/2010/main">
    <mc:Choice Requires="p14">
      <p:transition spd="slow" p14:dur="42500" advTm="370000"/>
    </mc:Choice>
    <mc:Fallback xmlns="">
      <p:transition spd="slow" advTm="370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607" y="273050"/>
            <a:ext cx="4011084" cy="1162050"/>
          </a:xfrm>
        </p:spPr>
        <p:txBody>
          <a:bodyPr anchor="b"/>
          <a:lstStyle>
            <a:lvl1pPr algn="l">
              <a:defRPr sz="2000" b="1"/>
            </a:lvl1pPr>
          </a:lstStyle>
          <a:p>
            <a:r>
              <a:rPr lang="es-ES"/>
              <a:t>Haga clic para modificar el estilo de título del patrón</a:t>
            </a:r>
            <a:endParaRPr lang="en-US"/>
          </a:p>
        </p:txBody>
      </p:sp>
      <p:sp>
        <p:nvSpPr>
          <p:cNvPr id="3" name="Content Placeholder 2"/>
          <p:cNvSpPr>
            <a:spLocks noGrp="1"/>
          </p:cNvSpPr>
          <p:nvPr>
            <p:ph idx="1"/>
          </p:nvPr>
        </p:nvSpPr>
        <p:spPr>
          <a:xfrm>
            <a:off x="4766733" y="27306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Text Placeholder 3"/>
          <p:cNvSpPr>
            <a:spLocks noGrp="1"/>
          </p:cNvSpPr>
          <p:nvPr>
            <p:ph type="body" sz="half" idx="2"/>
          </p:nvPr>
        </p:nvSpPr>
        <p:spPr>
          <a:xfrm>
            <a:off x="609607" y="1435111"/>
            <a:ext cx="4011084" cy="4691063"/>
          </a:xfrm>
        </p:spPr>
        <p:txBody>
          <a:bodyPr/>
          <a:lstStyle>
            <a:lvl1pPr marL="0" indent="0">
              <a:buNone/>
              <a:defRPr sz="1400"/>
            </a:lvl1pPr>
            <a:lvl2pPr marL="457177"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s-ES"/>
              <a:t>Editar los estilos de texto del patrón</a:t>
            </a:r>
          </a:p>
        </p:txBody>
      </p:sp>
      <p:sp>
        <p:nvSpPr>
          <p:cNvPr id="5" name="Footer Placeholder 5"/>
          <p:cNvSpPr>
            <a:spLocks noGrp="1"/>
          </p:cNvSpPr>
          <p:nvPr>
            <p:ph type="ftr" sz="quarter" idx="10"/>
          </p:nvPr>
        </p:nvSpPr>
        <p:spPr/>
        <p:txBody>
          <a:bodyPr/>
          <a:lstStyle>
            <a:lvl1pPr>
              <a:defRPr/>
            </a:lvl1pPr>
          </a:lstStyle>
          <a:p>
            <a:endParaRPr lang="es-CL"/>
          </a:p>
        </p:txBody>
      </p:sp>
    </p:spTree>
    <p:extLst>
      <p:ext uri="{BB962C8B-B14F-4D97-AF65-F5344CB8AC3E}">
        <p14:creationId xmlns:p14="http://schemas.microsoft.com/office/powerpoint/2010/main" val="2459242265"/>
      </p:ext>
    </p:extLst>
  </p:cSld>
  <p:clrMapOvr>
    <a:masterClrMapping/>
  </p:clrMapOvr>
  <mc:AlternateContent xmlns:mc="http://schemas.openxmlformats.org/markup-compatibility/2006" xmlns:p14="http://schemas.microsoft.com/office/powerpoint/2010/main">
    <mc:Choice Requires="p14">
      <p:transition spd="slow" p14:dur="42500" advTm="370000"/>
    </mc:Choice>
    <mc:Fallback xmlns="">
      <p:transition spd="slow" advTm="370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endParaRPr lang="en-US"/>
          </a:p>
        </p:txBody>
      </p:sp>
      <p:sp>
        <p:nvSpPr>
          <p:cNvPr id="3" name="Picture Placeholder 2"/>
          <p:cNvSpPr>
            <a:spLocks noGrp="1"/>
          </p:cNvSpPr>
          <p:nvPr>
            <p:ph type="pic" idx="1"/>
          </p:nvPr>
        </p:nvSpPr>
        <p:spPr>
          <a:xfrm>
            <a:off x="2389717" y="612777"/>
            <a:ext cx="7315200" cy="4114800"/>
          </a:xfrm>
        </p:spPr>
        <p:txBody>
          <a:bodyPr rtlCol="0">
            <a:normAutofit/>
          </a:bodyPr>
          <a:lstStyle>
            <a:lvl1pPr marL="0" indent="0">
              <a:buNone/>
              <a:defRPr sz="3200"/>
            </a:lvl1pPr>
            <a:lvl2pPr marL="457177"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pPr lvl="0"/>
            <a:r>
              <a:rPr lang="es-ES" noProof="0"/>
              <a:t>Haga clic en el icono para agregar una imagen</a:t>
            </a:r>
            <a:endParaRPr lang="en-US" noProof="0"/>
          </a:p>
        </p:txBody>
      </p:sp>
      <p:sp>
        <p:nvSpPr>
          <p:cNvPr id="4" name="Text Placeholder 3"/>
          <p:cNvSpPr>
            <a:spLocks noGrp="1"/>
          </p:cNvSpPr>
          <p:nvPr>
            <p:ph type="body" sz="half" idx="2"/>
          </p:nvPr>
        </p:nvSpPr>
        <p:spPr>
          <a:xfrm>
            <a:off x="2389717" y="5367340"/>
            <a:ext cx="7315200" cy="804862"/>
          </a:xfrm>
        </p:spPr>
        <p:txBody>
          <a:bodyPr/>
          <a:lstStyle>
            <a:lvl1pPr marL="0" indent="0">
              <a:buNone/>
              <a:defRPr sz="1400"/>
            </a:lvl1pPr>
            <a:lvl2pPr marL="457177"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s-ES"/>
              <a:t>Editar los estilos de texto del patrón</a:t>
            </a:r>
          </a:p>
        </p:txBody>
      </p:sp>
      <p:sp>
        <p:nvSpPr>
          <p:cNvPr id="5" name="Footer Placeholder 5"/>
          <p:cNvSpPr>
            <a:spLocks noGrp="1"/>
          </p:cNvSpPr>
          <p:nvPr>
            <p:ph type="ftr" sz="quarter" idx="10"/>
          </p:nvPr>
        </p:nvSpPr>
        <p:spPr/>
        <p:txBody>
          <a:bodyPr/>
          <a:lstStyle>
            <a:lvl1pPr>
              <a:defRPr/>
            </a:lvl1pPr>
          </a:lstStyle>
          <a:p>
            <a:endParaRPr lang="es-CL"/>
          </a:p>
        </p:txBody>
      </p:sp>
      <p:sp>
        <p:nvSpPr>
          <p:cNvPr id="6" name="Slide Number Placeholder 6"/>
          <p:cNvSpPr>
            <a:spLocks noGrp="1"/>
          </p:cNvSpPr>
          <p:nvPr>
            <p:ph type="sldNum" sz="quarter" idx="11"/>
          </p:nvPr>
        </p:nvSpPr>
        <p:spPr>
          <a:xfrm>
            <a:off x="8244417" y="6527809"/>
            <a:ext cx="2844800" cy="193675"/>
          </a:xfrm>
          <a:prstGeom prst="rect">
            <a:avLst/>
          </a:prstGeom>
        </p:spPr>
        <p:txBody>
          <a:bodyPr/>
          <a:lstStyle>
            <a:lvl1pPr>
              <a:defRPr/>
            </a:lvl1pPr>
          </a:lstStyle>
          <a:p>
            <a:fld id="{EB5311AB-9208-4398-8A87-2AE80C3C8FFC}" type="slidenum">
              <a:rPr lang="es-CL" smtClean="0"/>
              <a:t>‹Nº›</a:t>
            </a:fld>
            <a:endParaRPr lang="es-CL"/>
          </a:p>
        </p:txBody>
      </p:sp>
    </p:spTree>
    <p:extLst>
      <p:ext uri="{BB962C8B-B14F-4D97-AF65-F5344CB8AC3E}">
        <p14:creationId xmlns:p14="http://schemas.microsoft.com/office/powerpoint/2010/main" val="1020830743"/>
      </p:ext>
    </p:extLst>
  </p:cSld>
  <p:clrMapOvr>
    <a:masterClrMapping/>
  </p:clrMapOvr>
  <mc:AlternateContent xmlns:mc="http://schemas.openxmlformats.org/markup-compatibility/2006" xmlns:p14="http://schemas.microsoft.com/office/powerpoint/2010/main">
    <mc:Choice Requires="p14">
      <p:transition spd="slow" p14:dur="42500" advTm="370000"/>
    </mc:Choice>
    <mc:Fallback xmlns="">
      <p:transition spd="slow" advTm="370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0.xml"/><Relationship Id="rId7"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 Id="rId9"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4.xml"/><Relationship Id="rId7" Type="http://schemas.openxmlformats.org/officeDocument/2006/relationships/image" Target="../media/image1.png"/><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theme" Target="../theme/theme5.xml"/><Relationship Id="rId5" Type="http://schemas.openxmlformats.org/officeDocument/2006/relationships/slideLayout" Target="../slideLayouts/slideLayout46.xml"/><Relationship Id="rId4"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1.pn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6.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theme" Target="../theme/theme7.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203209" y="152402"/>
            <a:ext cx="1088601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L"/>
              <a:t>Haga clic para modificar el estilo de título del patrón</a:t>
            </a:r>
            <a:endParaRPr lang="en-US" altLang="es-CL"/>
          </a:p>
        </p:txBody>
      </p:sp>
      <p:sp>
        <p:nvSpPr>
          <p:cNvPr id="2051" name="Text Placeholder 2"/>
          <p:cNvSpPr>
            <a:spLocks noGrp="1"/>
          </p:cNvSpPr>
          <p:nvPr>
            <p:ph type="body" idx="1"/>
          </p:nvPr>
        </p:nvSpPr>
        <p:spPr bwMode="auto">
          <a:xfrm>
            <a:off x="203207" y="1477963"/>
            <a:ext cx="10902951"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L"/>
              <a:t>Editar los estilos de texto del patrón</a:t>
            </a:r>
          </a:p>
          <a:p>
            <a:pPr lvl="1"/>
            <a:r>
              <a:rPr lang="es-ES" altLang="es-CL"/>
              <a:t>Segundo nivel</a:t>
            </a:r>
          </a:p>
          <a:p>
            <a:pPr lvl="2"/>
            <a:r>
              <a:rPr lang="es-ES" altLang="es-CL"/>
              <a:t>Tercer nivel</a:t>
            </a:r>
          </a:p>
          <a:p>
            <a:pPr lvl="3"/>
            <a:r>
              <a:rPr lang="es-ES" altLang="es-CL"/>
              <a:t>Cuarto nivel</a:t>
            </a:r>
          </a:p>
          <a:p>
            <a:pPr lvl="4"/>
            <a:r>
              <a:rPr lang="es-ES" altLang="es-CL"/>
              <a:t>Quinto nivel</a:t>
            </a:r>
            <a:endParaRPr lang="en-US" altLang="es-CL"/>
          </a:p>
        </p:txBody>
      </p:sp>
      <p:sp>
        <p:nvSpPr>
          <p:cNvPr id="5" name="Footer Placeholder 4"/>
          <p:cNvSpPr>
            <a:spLocks noGrp="1"/>
          </p:cNvSpPr>
          <p:nvPr>
            <p:ph type="ftr" sz="quarter" idx="3"/>
          </p:nvPr>
        </p:nvSpPr>
        <p:spPr>
          <a:xfrm>
            <a:off x="25403" y="6527809"/>
            <a:ext cx="3860801" cy="246063"/>
          </a:xfrm>
          <a:prstGeom prst="rect">
            <a:avLst/>
          </a:prstGeom>
        </p:spPr>
        <p:txBody>
          <a:bodyPr vert="horz" wrap="square" lIns="91440" tIns="45720" rIns="91440" bIns="45720" numCol="1" anchor="t" anchorCtr="0" compatLnSpc="1">
            <a:prstTxWarp prst="textNoShape">
              <a:avLst/>
            </a:prstTxWarp>
          </a:bodyPr>
          <a:lstStyle>
            <a:lvl1pPr eaLnBrk="1" hangingPunct="1">
              <a:defRPr sz="900">
                <a:solidFill>
                  <a:srgbClr val="898989"/>
                </a:solidFill>
                <a:latin typeface="Verdana" charset="0"/>
                <a:ea typeface="ヒラギノ角ゴ Pro W3" charset="0"/>
                <a:cs typeface="Verdana" charset="0"/>
              </a:defRPr>
            </a:lvl1pPr>
          </a:lstStyle>
          <a:p>
            <a:endParaRPr lang="es-CL"/>
          </a:p>
        </p:txBody>
      </p:sp>
      <p:pic>
        <p:nvPicPr>
          <p:cNvPr id="10" name="Picture 8" descr="Complemento-Logo-Gobierno-160x14px.png"/>
          <p:cNvPicPr>
            <a:picLocks noChangeAspect="1"/>
          </p:cNvPicPr>
          <p:nvPr/>
        </p:nvPicPr>
        <p:blipFill>
          <a:blip r:embed="rId19">
            <a:extLst>
              <a:ext uri="{28A0092B-C50C-407E-A947-70E740481C1C}">
                <a14:useLocalDpi xmlns:a14="http://schemas.microsoft.com/office/drawing/2010/main"/>
              </a:ext>
            </a:extLst>
          </a:blip>
          <a:srcRect/>
          <a:stretch>
            <a:fillRect/>
          </a:stretch>
        </p:blipFill>
        <p:spPr bwMode="auto">
          <a:xfrm>
            <a:off x="541867" y="0"/>
            <a:ext cx="2709333"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descr="Complemento-Logo-Gobierno-160x14px.png"/>
          <p:cNvPicPr>
            <a:picLocks noChangeAspect="1"/>
          </p:cNvPicPr>
          <p:nvPr/>
        </p:nvPicPr>
        <p:blipFill>
          <a:blip r:embed="rId19">
            <a:extLst>
              <a:ext uri="{28A0092B-C50C-407E-A947-70E740481C1C}">
                <a14:useLocalDpi xmlns:a14="http://schemas.microsoft.com/office/drawing/2010/main"/>
              </a:ext>
            </a:extLst>
          </a:blip>
          <a:srcRect/>
          <a:stretch>
            <a:fillRect/>
          </a:stretch>
        </p:blipFill>
        <p:spPr bwMode="auto">
          <a:xfrm>
            <a:off x="541867" y="6688138"/>
            <a:ext cx="2709333"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45984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733" r:id="rId15"/>
    <p:sldLayoutId id="2147483734" r:id="rId16"/>
    <p:sldLayoutId id="2147483735" r:id="rId17"/>
  </p:sldLayoutIdLst>
  <mc:AlternateContent xmlns:mc="http://schemas.openxmlformats.org/markup-compatibility/2006" xmlns:p14="http://schemas.microsoft.com/office/powerpoint/2010/main">
    <mc:Choice Requires="p14">
      <p:transition spd="slow" p14:dur="42500" advTm="370000"/>
    </mc:Choice>
    <mc:Fallback xmlns="">
      <p:transition spd="slow" advTm="370000"/>
    </mc:Fallback>
  </mc:AlternateContent>
  <p:txStyles>
    <p:titleStyle>
      <a:lvl1pPr algn="l" defTabSz="457177" rtl="0" eaLnBrk="1" fontAlgn="base" hangingPunct="1">
        <a:spcBef>
          <a:spcPct val="0"/>
        </a:spcBef>
        <a:spcAft>
          <a:spcPct val="0"/>
        </a:spcAft>
        <a:defRPr sz="2400" kern="1200">
          <a:solidFill>
            <a:srgbClr val="006CB7"/>
          </a:solidFill>
          <a:latin typeface="Verdana"/>
          <a:ea typeface="ヒラギノ角ゴ Pro W3" charset="-128"/>
          <a:cs typeface="Verdana"/>
        </a:defRPr>
      </a:lvl1pPr>
      <a:lvl2pPr algn="l" defTabSz="457177" rtl="0" eaLnBrk="1" fontAlgn="base" hangingPunct="1">
        <a:spcBef>
          <a:spcPct val="0"/>
        </a:spcBef>
        <a:spcAft>
          <a:spcPct val="0"/>
        </a:spcAft>
        <a:defRPr sz="2400">
          <a:solidFill>
            <a:srgbClr val="006CB7"/>
          </a:solidFill>
          <a:latin typeface="Verdana" charset="0"/>
          <a:ea typeface="ヒラギノ角ゴ Pro W3" charset="-128"/>
          <a:cs typeface="Verdana" pitchFamily="34" charset="0"/>
        </a:defRPr>
      </a:lvl2pPr>
      <a:lvl3pPr algn="l" defTabSz="457177" rtl="0" eaLnBrk="1" fontAlgn="base" hangingPunct="1">
        <a:spcBef>
          <a:spcPct val="0"/>
        </a:spcBef>
        <a:spcAft>
          <a:spcPct val="0"/>
        </a:spcAft>
        <a:defRPr sz="2400">
          <a:solidFill>
            <a:srgbClr val="006CB7"/>
          </a:solidFill>
          <a:latin typeface="Verdana" charset="0"/>
          <a:ea typeface="ヒラギノ角ゴ Pro W3" charset="-128"/>
          <a:cs typeface="Verdana" pitchFamily="34" charset="0"/>
        </a:defRPr>
      </a:lvl3pPr>
      <a:lvl4pPr algn="l" defTabSz="457177" rtl="0" eaLnBrk="1" fontAlgn="base" hangingPunct="1">
        <a:spcBef>
          <a:spcPct val="0"/>
        </a:spcBef>
        <a:spcAft>
          <a:spcPct val="0"/>
        </a:spcAft>
        <a:defRPr sz="2400">
          <a:solidFill>
            <a:srgbClr val="006CB7"/>
          </a:solidFill>
          <a:latin typeface="Verdana" charset="0"/>
          <a:ea typeface="ヒラギノ角ゴ Pro W3" charset="-128"/>
          <a:cs typeface="Verdana" pitchFamily="34" charset="0"/>
        </a:defRPr>
      </a:lvl4pPr>
      <a:lvl5pPr algn="l" defTabSz="457177" rtl="0" eaLnBrk="1" fontAlgn="base" hangingPunct="1">
        <a:spcBef>
          <a:spcPct val="0"/>
        </a:spcBef>
        <a:spcAft>
          <a:spcPct val="0"/>
        </a:spcAft>
        <a:defRPr sz="2400">
          <a:solidFill>
            <a:srgbClr val="006CB7"/>
          </a:solidFill>
          <a:latin typeface="Verdana" charset="0"/>
          <a:ea typeface="ヒラギノ角ゴ Pro W3" charset="-128"/>
          <a:cs typeface="Verdana" pitchFamily="34" charset="0"/>
        </a:defRPr>
      </a:lvl5pPr>
      <a:lvl6pPr marL="457177" algn="l" defTabSz="457177" rtl="0" eaLnBrk="1" fontAlgn="base" hangingPunct="1">
        <a:spcBef>
          <a:spcPct val="0"/>
        </a:spcBef>
        <a:spcAft>
          <a:spcPct val="0"/>
        </a:spcAft>
        <a:defRPr sz="2400">
          <a:solidFill>
            <a:srgbClr val="006CB7"/>
          </a:solidFill>
          <a:latin typeface="Verdana" charset="0"/>
          <a:ea typeface="ヒラギノ角ゴ Pro W3" charset="-128"/>
        </a:defRPr>
      </a:lvl6pPr>
      <a:lvl7pPr marL="914354" algn="l" defTabSz="457177" rtl="0" eaLnBrk="1" fontAlgn="base" hangingPunct="1">
        <a:spcBef>
          <a:spcPct val="0"/>
        </a:spcBef>
        <a:spcAft>
          <a:spcPct val="0"/>
        </a:spcAft>
        <a:defRPr sz="2400">
          <a:solidFill>
            <a:srgbClr val="006CB7"/>
          </a:solidFill>
          <a:latin typeface="Verdana" charset="0"/>
          <a:ea typeface="ヒラギノ角ゴ Pro W3" charset="-128"/>
        </a:defRPr>
      </a:lvl7pPr>
      <a:lvl8pPr marL="1371532" algn="l" defTabSz="457177" rtl="0" eaLnBrk="1" fontAlgn="base" hangingPunct="1">
        <a:spcBef>
          <a:spcPct val="0"/>
        </a:spcBef>
        <a:spcAft>
          <a:spcPct val="0"/>
        </a:spcAft>
        <a:defRPr sz="2400">
          <a:solidFill>
            <a:srgbClr val="006CB7"/>
          </a:solidFill>
          <a:latin typeface="Verdana" charset="0"/>
          <a:ea typeface="ヒラギノ角ゴ Pro W3" charset="-128"/>
        </a:defRPr>
      </a:lvl8pPr>
      <a:lvl9pPr marL="1828709" algn="l" defTabSz="457177" rtl="0" eaLnBrk="1" fontAlgn="base" hangingPunct="1">
        <a:spcBef>
          <a:spcPct val="0"/>
        </a:spcBef>
        <a:spcAft>
          <a:spcPct val="0"/>
        </a:spcAft>
        <a:defRPr sz="2400">
          <a:solidFill>
            <a:srgbClr val="006CB7"/>
          </a:solidFill>
          <a:latin typeface="Verdana" charset="0"/>
          <a:ea typeface="ヒラギノ角ゴ Pro W3" charset="-128"/>
        </a:defRPr>
      </a:lvl9pPr>
    </p:titleStyle>
    <p:bodyStyle>
      <a:lvl1pPr marL="342883" indent="-342883" algn="l" defTabSz="457177" rtl="0" eaLnBrk="1" fontAlgn="base" hangingPunct="1">
        <a:spcBef>
          <a:spcPct val="20000"/>
        </a:spcBef>
        <a:spcAft>
          <a:spcPct val="0"/>
        </a:spcAft>
        <a:buFont typeface="Arial" panose="020B0604020202020204" pitchFamily="34" charset="0"/>
        <a:buChar char="•"/>
        <a:defRPr sz="2000" kern="1200">
          <a:solidFill>
            <a:srgbClr val="595959"/>
          </a:solidFill>
          <a:latin typeface="+mn-lt"/>
          <a:ea typeface="ヒラギノ角ゴ Pro W3" charset="-128"/>
          <a:cs typeface="ヒラギノ角ゴ Pro W3" charset="-128"/>
        </a:defRPr>
      </a:lvl1pPr>
      <a:lvl2pPr marL="742913" indent="-285736" algn="l" defTabSz="457177" rtl="0" eaLnBrk="1" fontAlgn="base" hangingPunct="1">
        <a:spcBef>
          <a:spcPct val="20000"/>
        </a:spcBef>
        <a:spcAft>
          <a:spcPct val="0"/>
        </a:spcAft>
        <a:buFont typeface="Arial" panose="020B0604020202020204" pitchFamily="34" charset="0"/>
        <a:buChar char="–"/>
        <a:defRPr sz="2800" kern="1200">
          <a:solidFill>
            <a:srgbClr val="595959"/>
          </a:solidFill>
          <a:latin typeface="+mn-lt"/>
          <a:ea typeface="ヒラギノ角ゴ Pro W3" charset="-128"/>
          <a:cs typeface="ヒラギノ角ゴ Pro W3" charset="0"/>
        </a:defRPr>
      </a:lvl2pPr>
      <a:lvl3pPr marL="1142942" indent="-228588" algn="l" defTabSz="457177" rtl="0" eaLnBrk="1" fontAlgn="base" hangingPunct="1">
        <a:spcBef>
          <a:spcPct val="20000"/>
        </a:spcBef>
        <a:spcAft>
          <a:spcPct val="0"/>
        </a:spcAft>
        <a:buFont typeface="Arial" panose="020B0604020202020204" pitchFamily="34" charset="0"/>
        <a:buChar char="•"/>
        <a:defRPr sz="1600" kern="1200">
          <a:solidFill>
            <a:srgbClr val="595959"/>
          </a:solidFill>
          <a:latin typeface="+mn-lt"/>
          <a:ea typeface="ヒラギノ角ゴ Pro W3" charset="-128"/>
          <a:cs typeface="ヒラギノ角ゴ Pro W3" charset="0"/>
        </a:defRPr>
      </a:lvl3pPr>
      <a:lvl4pPr marL="1600121" indent="-228588" algn="l" defTabSz="457177" rtl="0" eaLnBrk="1" fontAlgn="base" hangingPunct="1">
        <a:spcBef>
          <a:spcPct val="20000"/>
        </a:spcBef>
        <a:spcAft>
          <a:spcPct val="0"/>
        </a:spcAft>
        <a:buFont typeface="Arial" panose="020B0604020202020204" pitchFamily="34" charset="0"/>
        <a:buChar char="–"/>
        <a:defRPr sz="1400" kern="1200">
          <a:solidFill>
            <a:srgbClr val="595959"/>
          </a:solidFill>
          <a:latin typeface="+mn-lt"/>
          <a:ea typeface="ヒラギノ角ゴ Pro W3" charset="-128"/>
          <a:cs typeface="ヒラギノ角ゴ Pro W3" charset="0"/>
        </a:defRPr>
      </a:lvl4pPr>
      <a:lvl5pPr marL="2057295" indent="-228588" algn="l" defTabSz="457177" rtl="0" eaLnBrk="1" fontAlgn="base" hangingPunct="1">
        <a:spcBef>
          <a:spcPct val="20000"/>
        </a:spcBef>
        <a:spcAft>
          <a:spcPct val="0"/>
        </a:spcAft>
        <a:buFont typeface="Arial" panose="020B0604020202020204" pitchFamily="34" charset="0"/>
        <a:buChar char="»"/>
        <a:defRPr sz="1400" kern="1200">
          <a:solidFill>
            <a:srgbClr val="595959"/>
          </a:solidFill>
          <a:latin typeface="+mn-lt"/>
          <a:ea typeface="ヒラギノ角ゴ Pro W3" charset="-128"/>
          <a:cs typeface="ヒラギノ角ゴ Pro W3" charset="0"/>
        </a:defRPr>
      </a:lvl5pPr>
      <a:lvl6pPr marL="2514473" indent="-228588" algn="l" defTabSz="457177" rtl="0" eaLnBrk="1" latinLnBrk="0" hangingPunct="1">
        <a:spcBef>
          <a:spcPct val="20000"/>
        </a:spcBef>
        <a:buFont typeface="Arial"/>
        <a:buChar char="•"/>
        <a:defRPr sz="2000" kern="1200">
          <a:solidFill>
            <a:schemeClr val="tx1"/>
          </a:solidFill>
          <a:latin typeface="+mn-lt"/>
          <a:ea typeface="+mn-ea"/>
          <a:cs typeface="+mn-cs"/>
        </a:defRPr>
      </a:lvl6pPr>
      <a:lvl7pPr marL="2971651" indent="-228588" algn="l" defTabSz="457177" rtl="0" eaLnBrk="1" latinLnBrk="0" hangingPunct="1">
        <a:spcBef>
          <a:spcPct val="20000"/>
        </a:spcBef>
        <a:buFont typeface="Arial"/>
        <a:buChar char="•"/>
        <a:defRPr sz="2000" kern="1200">
          <a:solidFill>
            <a:schemeClr val="tx1"/>
          </a:solidFill>
          <a:latin typeface="+mn-lt"/>
          <a:ea typeface="+mn-ea"/>
          <a:cs typeface="+mn-cs"/>
        </a:defRPr>
      </a:lvl7pPr>
      <a:lvl8pPr marL="3428828" indent="-228588" algn="l" defTabSz="457177" rtl="0" eaLnBrk="1" latinLnBrk="0" hangingPunct="1">
        <a:spcBef>
          <a:spcPct val="20000"/>
        </a:spcBef>
        <a:buFont typeface="Arial"/>
        <a:buChar char="•"/>
        <a:defRPr sz="2000" kern="1200">
          <a:solidFill>
            <a:schemeClr val="tx1"/>
          </a:solidFill>
          <a:latin typeface="+mn-lt"/>
          <a:ea typeface="+mn-ea"/>
          <a:cs typeface="+mn-cs"/>
        </a:defRPr>
      </a:lvl8pPr>
      <a:lvl9pPr marL="3886004" indent="-228588" algn="l" defTabSz="457177"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77" rtl="0" eaLnBrk="1" latinLnBrk="0" hangingPunct="1">
        <a:defRPr sz="1800" kern="1200">
          <a:solidFill>
            <a:schemeClr val="tx1"/>
          </a:solidFill>
          <a:latin typeface="+mn-lt"/>
          <a:ea typeface="+mn-ea"/>
          <a:cs typeface="+mn-cs"/>
        </a:defRPr>
      </a:lvl1pPr>
      <a:lvl2pPr marL="457177" algn="l" defTabSz="457177" rtl="0" eaLnBrk="1" latinLnBrk="0" hangingPunct="1">
        <a:defRPr sz="1800" kern="1200">
          <a:solidFill>
            <a:schemeClr val="tx1"/>
          </a:solidFill>
          <a:latin typeface="+mn-lt"/>
          <a:ea typeface="+mn-ea"/>
          <a:cs typeface="+mn-cs"/>
        </a:defRPr>
      </a:lvl2pPr>
      <a:lvl3pPr marL="914354" algn="l" defTabSz="457177" rtl="0" eaLnBrk="1" latinLnBrk="0" hangingPunct="1">
        <a:defRPr sz="1800" kern="1200">
          <a:solidFill>
            <a:schemeClr val="tx1"/>
          </a:solidFill>
          <a:latin typeface="+mn-lt"/>
          <a:ea typeface="+mn-ea"/>
          <a:cs typeface="+mn-cs"/>
        </a:defRPr>
      </a:lvl3pPr>
      <a:lvl4pPr marL="1371532" algn="l" defTabSz="457177" rtl="0" eaLnBrk="1" latinLnBrk="0" hangingPunct="1">
        <a:defRPr sz="1800" kern="1200">
          <a:solidFill>
            <a:schemeClr val="tx1"/>
          </a:solidFill>
          <a:latin typeface="+mn-lt"/>
          <a:ea typeface="+mn-ea"/>
          <a:cs typeface="+mn-cs"/>
        </a:defRPr>
      </a:lvl4pPr>
      <a:lvl5pPr marL="1828709" algn="l" defTabSz="457177" rtl="0" eaLnBrk="1" latinLnBrk="0" hangingPunct="1">
        <a:defRPr sz="1800" kern="1200">
          <a:solidFill>
            <a:schemeClr val="tx1"/>
          </a:solidFill>
          <a:latin typeface="+mn-lt"/>
          <a:ea typeface="+mn-ea"/>
          <a:cs typeface="+mn-cs"/>
        </a:defRPr>
      </a:lvl5pPr>
      <a:lvl6pPr marL="2285886" algn="l" defTabSz="457177" rtl="0" eaLnBrk="1" latinLnBrk="0" hangingPunct="1">
        <a:defRPr sz="1800" kern="1200">
          <a:solidFill>
            <a:schemeClr val="tx1"/>
          </a:solidFill>
          <a:latin typeface="+mn-lt"/>
          <a:ea typeface="+mn-ea"/>
          <a:cs typeface="+mn-cs"/>
        </a:defRPr>
      </a:lvl6pPr>
      <a:lvl7pPr marL="2743062" algn="l" defTabSz="457177" rtl="0" eaLnBrk="1" latinLnBrk="0" hangingPunct="1">
        <a:defRPr sz="1800" kern="1200">
          <a:solidFill>
            <a:schemeClr val="tx1"/>
          </a:solidFill>
          <a:latin typeface="+mn-lt"/>
          <a:ea typeface="+mn-ea"/>
          <a:cs typeface="+mn-cs"/>
        </a:defRPr>
      </a:lvl7pPr>
      <a:lvl8pPr marL="3200240" algn="l" defTabSz="457177" rtl="0" eaLnBrk="1" latinLnBrk="0" hangingPunct="1">
        <a:defRPr sz="1800" kern="1200">
          <a:solidFill>
            <a:schemeClr val="tx1"/>
          </a:solidFill>
          <a:latin typeface="+mn-lt"/>
          <a:ea typeface="+mn-ea"/>
          <a:cs typeface="+mn-cs"/>
        </a:defRPr>
      </a:lvl8pPr>
      <a:lvl9pPr marL="3657418" algn="l" defTabSz="4571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6" descr="Complemento-Logo-Gobierno-160x14px.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41867" y="6692900"/>
            <a:ext cx="2709333"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737901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Lst>
  <mc:AlternateContent xmlns:mc="http://schemas.openxmlformats.org/markup-compatibility/2006" xmlns:p14="http://schemas.microsoft.com/office/powerpoint/2010/main">
    <mc:Choice Requires="p14">
      <p:transition spd="slow" p14:dur="42500" advTm="370000"/>
    </mc:Choice>
    <mc:Fallback xmlns="">
      <p:transition spd="slow" advTm="370000"/>
    </mc:Fallback>
  </mc:AlternateContent>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anose="020F0502020204030204" pitchFamily="34" charset="0"/>
        </a:defRPr>
      </a:lvl2pPr>
      <a:lvl3pPr algn="ctr" defTabSz="457200" rtl="0" eaLnBrk="1" fontAlgn="base" hangingPunct="1">
        <a:spcBef>
          <a:spcPct val="0"/>
        </a:spcBef>
        <a:spcAft>
          <a:spcPct val="0"/>
        </a:spcAft>
        <a:defRPr sz="4400">
          <a:solidFill>
            <a:schemeClr val="tx1"/>
          </a:solidFill>
          <a:latin typeface="Calibri" panose="020F0502020204030204" pitchFamily="34" charset="0"/>
        </a:defRPr>
      </a:lvl3pPr>
      <a:lvl4pPr algn="ctr" defTabSz="457200" rtl="0" eaLnBrk="1" fontAlgn="base" hangingPunct="1">
        <a:spcBef>
          <a:spcPct val="0"/>
        </a:spcBef>
        <a:spcAft>
          <a:spcPct val="0"/>
        </a:spcAft>
        <a:defRPr sz="4400">
          <a:solidFill>
            <a:schemeClr val="tx1"/>
          </a:solidFill>
          <a:latin typeface="Calibri" panose="020F0502020204030204" pitchFamily="34" charset="0"/>
        </a:defRPr>
      </a:lvl4pPr>
      <a:lvl5pPr algn="ctr" defTabSz="457200" rtl="0" eaLnBrk="1" fontAlgn="base" hangingPunct="1">
        <a:spcBef>
          <a:spcPct val="0"/>
        </a:spcBef>
        <a:spcAft>
          <a:spcPct val="0"/>
        </a:spcAft>
        <a:defRPr sz="4400">
          <a:solidFill>
            <a:schemeClr val="tx1"/>
          </a:solidFill>
          <a:latin typeface="Calibri" panose="020F0502020204030204" pitchFamily="34" charset="0"/>
        </a:defRPr>
      </a:lvl5pPr>
      <a:lvl6pPr marL="457200" algn="ctr" defTabSz="457200" rtl="0" eaLnBrk="1" fontAlgn="base" hangingPunct="1">
        <a:spcBef>
          <a:spcPct val="0"/>
        </a:spcBef>
        <a:spcAft>
          <a:spcPct val="0"/>
        </a:spcAft>
        <a:defRPr sz="4400">
          <a:solidFill>
            <a:schemeClr val="tx1"/>
          </a:solidFill>
          <a:latin typeface="Calibri" panose="020F0502020204030204" pitchFamily="34" charset="0"/>
        </a:defRPr>
      </a:lvl6pPr>
      <a:lvl7pPr marL="914400" algn="ctr" defTabSz="457200" rtl="0" eaLnBrk="1" fontAlgn="base" hangingPunct="1">
        <a:spcBef>
          <a:spcPct val="0"/>
        </a:spcBef>
        <a:spcAft>
          <a:spcPct val="0"/>
        </a:spcAft>
        <a:defRPr sz="4400">
          <a:solidFill>
            <a:schemeClr val="tx1"/>
          </a:solidFill>
          <a:latin typeface="Calibri" panose="020F0502020204030204" pitchFamily="34" charset="0"/>
        </a:defRPr>
      </a:lvl7pPr>
      <a:lvl8pPr marL="1371600" algn="ctr" defTabSz="457200" rtl="0" eaLnBrk="1" fontAlgn="base" hangingPunct="1">
        <a:spcBef>
          <a:spcPct val="0"/>
        </a:spcBef>
        <a:spcAft>
          <a:spcPct val="0"/>
        </a:spcAft>
        <a:defRPr sz="4400">
          <a:solidFill>
            <a:schemeClr val="tx1"/>
          </a:solidFill>
          <a:latin typeface="Calibri" panose="020F0502020204030204" pitchFamily="34" charset="0"/>
        </a:defRPr>
      </a:lvl8pPr>
      <a:lvl9pPr marL="1828800" algn="ctr" defTabSz="457200" rtl="0" eaLnBrk="1" fontAlgn="base" hangingPunct="1">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203201" y="152400"/>
            <a:ext cx="1088601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L"/>
              <a:t>Haga clic para modificar el estilo de título del patrón</a:t>
            </a:r>
            <a:endParaRPr lang="en-US" altLang="es-CL"/>
          </a:p>
        </p:txBody>
      </p:sp>
      <p:sp>
        <p:nvSpPr>
          <p:cNvPr id="2051" name="Text Placeholder 2"/>
          <p:cNvSpPr>
            <a:spLocks noGrp="1"/>
          </p:cNvSpPr>
          <p:nvPr>
            <p:ph type="body" idx="1"/>
          </p:nvPr>
        </p:nvSpPr>
        <p:spPr bwMode="auto">
          <a:xfrm>
            <a:off x="203201" y="1477963"/>
            <a:ext cx="10902951"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L"/>
              <a:t>Haga clic para modificar el estilo de texto del patrón</a:t>
            </a:r>
          </a:p>
          <a:p>
            <a:pPr lvl="1"/>
            <a:r>
              <a:rPr lang="es-ES" altLang="es-CL"/>
              <a:t>Segundo nivel</a:t>
            </a:r>
          </a:p>
          <a:p>
            <a:pPr lvl="2"/>
            <a:r>
              <a:rPr lang="es-ES" altLang="es-CL"/>
              <a:t>Tercer nivel</a:t>
            </a:r>
          </a:p>
          <a:p>
            <a:pPr lvl="3"/>
            <a:r>
              <a:rPr lang="es-ES" altLang="es-CL"/>
              <a:t>Cuarto nivel</a:t>
            </a:r>
          </a:p>
          <a:p>
            <a:pPr lvl="4"/>
            <a:r>
              <a:rPr lang="es-ES" altLang="es-CL"/>
              <a:t>Quinto nivel</a:t>
            </a:r>
            <a:endParaRPr lang="en-US" altLang="es-CL"/>
          </a:p>
        </p:txBody>
      </p:sp>
      <p:sp>
        <p:nvSpPr>
          <p:cNvPr id="6" name="Slide Number Placeholder 5"/>
          <p:cNvSpPr>
            <a:spLocks noGrp="1"/>
          </p:cNvSpPr>
          <p:nvPr>
            <p:ph type="sldNum" sz="quarter" idx="4"/>
          </p:nvPr>
        </p:nvSpPr>
        <p:spPr>
          <a:xfrm>
            <a:off x="8244417" y="6527801"/>
            <a:ext cx="2844800" cy="1936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898989"/>
                </a:solidFill>
                <a:latin typeface="Verdana" panose="020B0604030504040204" pitchFamily="34" charset="0"/>
              </a:defRPr>
            </a:lvl1pPr>
          </a:lstStyle>
          <a:p>
            <a:pPr fontAlgn="base">
              <a:spcBef>
                <a:spcPct val="0"/>
              </a:spcBef>
              <a:spcAft>
                <a:spcPct val="0"/>
              </a:spcAft>
            </a:pPr>
            <a:fld id="{82FE3AC9-9481-4689-8ED6-A2ED566FCFA4}" type="slidenum">
              <a:rPr lang="en-US" altLang="es-CL" smtClean="0">
                <a:cs typeface="Arial" panose="020B0604020202020204" pitchFamily="34" charset="0"/>
              </a:rPr>
              <a:pPr fontAlgn="base">
                <a:spcBef>
                  <a:spcPct val="0"/>
                </a:spcBef>
                <a:spcAft>
                  <a:spcPct val="0"/>
                </a:spcAft>
              </a:pPr>
              <a:t>‹Nº›</a:t>
            </a:fld>
            <a:endParaRPr lang="en-US" altLang="es-CL">
              <a:cs typeface="Arial" panose="020B0604020202020204" pitchFamily="34" charset="0"/>
            </a:endParaRPr>
          </a:p>
        </p:txBody>
      </p:sp>
      <p:sp>
        <p:nvSpPr>
          <p:cNvPr id="7" name="Rectangle 6"/>
          <p:cNvSpPr>
            <a:spLocks noChangeArrowheads="1"/>
          </p:cNvSpPr>
          <p:nvPr/>
        </p:nvSpPr>
        <p:spPr bwMode="auto">
          <a:xfrm>
            <a:off x="11218334" y="-6350"/>
            <a:ext cx="378884" cy="866775"/>
          </a:xfrm>
          <a:prstGeom prst="rect">
            <a:avLst/>
          </a:prstGeom>
          <a:solidFill>
            <a:srgbClr val="006CB7"/>
          </a:solidFill>
          <a:ln>
            <a:noFill/>
          </a:ln>
          <a:effectLst>
            <a:outerShdw blurRad="254000" dist="38100" dir="2700000" algn="br" rotWithShape="0">
              <a:srgbClr val="808080">
                <a:alpha val="25000"/>
              </a:srgbClr>
            </a:outerShdw>
          </a:effectLst>
        </p:spPr>
        <p:txBody>
          <a:bodyPr anchor="ctr"/>
          <a:lstStyle/>
          <a:p>
            <a:pPr>
              <a:defRPr/>
            </a:pPr>
            <a:endParaRPr lang="es-ES">
              <a:solidFill>
                <a:srgbClr val="FFFFFF"/>
              </a:solidFill>
              <a:cs typeface="Arial" panose="020B0604020202020204" pitchFamily="34" charset="0"/>
            </a:endParaRPr>
          </a:p>
        </p:txBody>
      </p:sp>
      <p:sp>
        <p:nvSpPr>
          <p:cNvPr id="8" name="Rectangle 7"/>
          <p:cNvSpPr>
            <a:spLocks noChangeArrowheads="1"/>
          </p:cNvSpPr>
          <p:nvPr/>
        </p:nvSpPr>
        <p:spPr bwMode="auto">
          <a:xfrm>
            <a:off x="11597218" y="1"/>
            <a:ext cx="463549" cy="860425"/>
          </a:xfrm>
          <a:prstGeom prst="rect">
            <a:avLst/>
          </a:prstGeom>
          <a:solidFill>
            <a:srgbClr val="EF4144"/>
          </a:solidFill>
          <a:ln>
            <a:noFill/>
          </a:ln>
          <a:effectLst>
            <a:outerShdw blurRad="254000" dist="38100" dir="2700000" rotWithShape="0">
              <a:srgbClr val="808080">
                <a:alpha val="25000"/>
              </a:srgbClr>
            </a:outerShdw>
          </a:effectLst>
        </p:spPr>
        <p:txBody>
          <a:bodyPr anchor="ctr"/>
          <a:lstStyle/>
          <a:p>
            <a:pPr>
              <a:defRPr/>
            </a:pPr>
            <a:endParaRPr lang="es-ES">
              <a:solidFill>
                <a:srgbClr val="FFFFFF"/>
              </a:solidFill>
              <a:cs typeface="Arial" panose="020B0604020202020204" pitchFamily="34" charset="0"/>
            </a:endParaRPr>
          </a:p>
        </p:txBody>
      </p:sp>
      <p:sp>
        <p:nvSpPr>
          <p:cNvPr id="10" name="Rectangle 9"/>
          <p:cNvSpPr>
            <a:spLocks noChangeArrowheads="1"/>
          </p:cNvSpPr>
          <p:nvPr/>
        </p:nvSpPr>
        <p:spPr bwMode="auto">
          <a:xfrm>
            <a:off x="11218334" y="6400800"/>
            <a:ext cx="378884" cy="457200"/>
          </a:xfrm>
          <a:prstGeom prst="rect">
            <a:avLst/>
          </a:prstGeom>
          <a:solidFill>
            <a:srgbClr val="006CB7"/>
          </a:solidFill>
          <a:ln>
            <a:noFill/>
          </a:ln>
          <a:effectLst>
            <a:outerShdw blurRad="254000" dist="38100" dir="12899965" algn="br" rotWithShape="0">
              <a:srgbClr val="808080">
                <a:alpha val="25000"/>
              </a:srgbClr>
            </a:outerShdw>
          </a:effectLst>
        </p:spPr>
        <p:txBody>
          <a:bodyPr anchor="ctr"/>
          <a:lstStyle/>
          <a:p>
            <a:pPr>
              <a:defRPr/>
            </a:pPr>
            <a:endParaRPr lang="es-ES">
              <a:solidFill>
                <a:srgbClr val="FFFFFF"/>
              </a:solidFill>
              <a:cs typeface="Arial" panose="020B0604020202020204" pitchFamily="34" charset="0"/>
            </a:endParaRPr>
          </a:p>
        </p:txBody>
      </p:sp>
      <p:sp>
        <p:nvSpPr>
          <p:cNvPr id="11" name="Rectangle 10"/>
          <p:cNvSpPr>
            <a:spLocks noChangeArrowheads="1"/>
          </p:cNvSpPr>
          <p:nvPr/>
        </p:nvSpPr>
        <p:spPr bwMode="auto">
          <a:xfrm>
            <a:off x="11597218" y="6400800"/>
            <a:ext cx="463549" cy="457200"/>
          </a:xfrm>
          <a:prstGeom prst="rect">
            <a:avLst/>
          </a:prstGeom>
          <a:solidFill>
            <a:srgbClr val="EF4144"/>
          </a:solidFill>
          <a:ln>
            <a:noFill/>
          </a:ln>
          <a:effectLst>
            <a:outerShdw blurRad="254000" dist="38100" dir="12899965" rotWithShape="0">
              <a:srgbClr val="808080">
                <a:alpha val="25000"/>
              </a:srgbClr>
            </a:outerShdw>
          </a:effectLst>
        </p:spPr>
        <p:txBody>
          <a:bodyPr anchor="ctr"/>
          <a:lstStyle/>
          <a:p>
            <a:pPr>
              <a:defRPr/>
            </a:pPr>
            <a:endParaRPr lang="es-ES">
              <a:solidFill>
                <a:srgbClr val="FFFFFF"/>
              </a:solidFill>
              <a:cs typeface="Arial" panose="020B0604020202020204" pitchFamily="34" charset="0"/>
            </a:endParaRPr>
          </a:p>
        </p:txBody>
      </p:sp>
      <p:sp>
        <p:nvSpPr>
          <p:cNvPr id="12" name="CuadroTexto 11"/>
          <p:cNvSpPr txBox="1"/>
          <p:nvPr/>
        </p:nvSpPr>
        <p:spPr>
          <a:xfrm>
            <a:off x="177800" y="6494463"/>
            <a:ext cx="3683000" cy="246062"/>
          </a:xfrm>
          <a:prstGeom prst="rect">
            <a:avLst/>
          </a:prstGeom>
          <a:noFill/>
        </p:spPr>
        <p:txBody>
          <a:bodyPr>
            <a:spAutoFit/>
          </a:bodyPr>
          <a:lstStyle>
            <a:lvl1pPr eaLnBrk="0" hangingPunct="0">
              <a:defRPr sz="2400">
                <a:solidFill>
                  <a:schemeClr val="tx1"/>
                </a:solidFill>
                <a:latin typeface="Arial" charset="0"/>
                <a:ea typeface="ヒラギノ角ゴ Pro W3" pitchFamily="-60" charset="-128"/>
              </a:defRPr>
            </a:lvl1pPr>
            <a:lvl2pPr marL="37931725" indent="-37474525" eaLnBrk="0" hangingPunct="0">
              <a:defRPr sz="2400">
                <a:solidFill>
                  <a:schemeClr val="tx1"/>
                </a:solidFill>
                <a:latin typeface="Arial" charset="0"/>
                <a:ea typeface="ヒラギノ角ゴ Pro W3" pitchFamily="-60" charset="-128"/>
              </a:defRPr>
            </a:lvl2pPr>
            <a:lvl3pPr eaLnBrk="0" hangingPunct="0">
              <a:defRPr sz="2400">
                <a:solidFill>
                  <a:schemeClr val="tx1"/>
                </a:solidFill>
                <a:latin typeface="Arial" charset="0"/>
                <a:ea typeface="ヒラギノ角ゴ Pro W3" pitchFamily="-60" charset="-128"/>
              </a:defRPr>
            </a:lvl3pPr>
            <a:lvl4pPr eaLnBrk="0" hangingPunct="0">
              <a:defRPr sz="2400">
                <a:solidFill>
                  <a:schemeClr val="tx1"/>
                </a:solidFill>
                <a:latin typeface="Arial" charset="0"/>
                <a:ea typeface="ヒラギノ角ゴ Pro W3" pitchFamily="-60" charset="-128"/>
              </a:defRPr>
            </a:lvl4pPr>
            <a:lvl5pPr eaLnBrk="0" hangingPunct="0">
              <a:defRPr sz="2400">
                <a:solidFill>
                  <a:schemeClr val="tx1"/>
                </a:solidFill>
                <a:latin typeface="Arial" charset="0"/>
                <a:ea typeface="ヒラギノ角ゴ Pro W3" pitchFamily="-60" charset="-128"/>
              </a:defRPr>
            </a:lvl5pPr>
            <a:lvl6pPr marL="457200" eaLnBrk="0" fontAlgn="base" hangingPunct="0">
              <a:spcBef>
                <a:spcPct val="0"/>
              </a:spcBef>
              <a:spcAft>
                <a:spcPct val="0"/>
              </a:spcAft>
              <a:defRPr sz="2400">
                <a:solidFill>
                  <a:schemeClr val="tx1"/>
                </a:solidFill>
                <a:latin typeface="Arial" charset="0"/>
                <a:ea typeface="ヒラギノ角ゴ Pro W3" pitchFamily="-60" charset="-128"/>
              </a:defRPr>
            </a:lvl6pPr>
            <a:lvl7pPr marL="914400" eaLnBrk="0" fontAlgn="base" hangingPunct="0">
              <a:spcBef>
                <a:spcPct val="0"/>
              </a:spcBef>
              <a:spcAft>
                <a:spcPct val="0"/>
              </a:spcAft>
              <a:defRPr sz="2400">
                <a:solidFill>
                  <a:schemeClr val="tx1"/>
                </a:solidFill>
                <a:latin typeface="Arial" charset="0"/>
                <a:ea typeface="ヒラギノ角ゴ Pro W3" pitchFamily="-60" charset="-128"/>
              </a:defRPr>
            </a:lvl7pPr>
            <a:lvl8pPr marL="1371600" eaLnBrk="0" fontAlgn="base" hangingPunct="0">
              <a:spcBef>
                <a:spcPct val="0"/>
              </a:spcBef>
              <a:spcAft>
                <a:spcPct val="0"/>
              </a:spcAft>
              <a:defRPr sz="2400">
                <a:solidFill>
                  <a:schemeClr val="tx1"/>
                </a:solidFill>
                <a:latin typeface="Arial" charset="0"/>
                <a:ea typeface="ヒラギノ角ゴ Pro W3" pitchFamily="-60" charset="-128"/>
              </a:defRPr>
            </a:lvl8pPr>
            <a:lvl9pPr marL="1828800" eaLnBrk="0" fontAlgn="base" hangingPunct="0">
              <a:spcBef>
                <a:spcPct val="0"/>
              </a:spcBef>
              <a:spcAft>
                <a:spcPct val="0"/>
              </a:spcAft>
              <a:defRPr sz="2400">
                <a:solidFill>
                  <a:schemeClr val="tx1"/>
                </a:solidFill>
                <a:latin typeface="Arial" charset="0"/>
                <a:ea typeface="ヒラギノ角ゴ Pro W3" pitchFamily="-60" charset="-128"/>
              </a:defRPr>
            </a:lvl9pPr>
          </a:lstStyle>
          <a:p>
            <a:pPr eaLnBrk="1" hangingPunct="1">
              <a:defRPr/>
            </a:pPr>
            <a:r>
              <a:rPr lang="es-ES_tradnl" sz="1000">
                <a:solidFill>
                  <a:srgbClr val="7F7F7F"/>
                </a:solidFill>
                <a:latin typeface="Verdana" pitchFamily="-60" charset="0"/>
                <a:cs typeface="Arial" panose="020B0604020202020204" pitchFamily="34" charset="0"/>
              </a:rPr>
              <a:t>Gobierno de Chile / Ministerio de Salud</a:t>
            </a:r>
          </a:p>
        </p:txBody>
      </p:sp>
    </p:spTree>
    <p:extLst>
      <p:ext uri="{BB962C8B-B14F-4D97-AF65-F5344CB8AC3E}">
        <p14:creationId xmlns:p14="http://schemas.microsoft.com/office/powerpoint/2010/main" val="2090182014"/>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mc:AlternateContent xmlns:mc="http://schemas.openxmlformats.org/markup-compatibility/2006" xmlns:p14="http://schemas.microsoft.com/office/powerpoint/2010/main">
    <mc:Choice Requires="p14">
      <p:transition spd="slow" p14:dur="42500" advTm="370000"/>
    </mc:Choice>
    <mc:Fallback xmlns="">
      <p:transition spd="slow" advTm="370000"/>
    </mc:Fallback>
  </mc:AlternateContent>
  <p:hf hdr="0" ftr="0" dt="0"/>
  <p:txStyles>
    <p:titleStyle>
      <a:lvl1pPr algn="l" defTabSz="457200" rtl="0" eaLnBrk="1" fontAlgn="base" hangingPunct="1">
        <a:spcBef>
          <a:spcPct val="0"/>
        </a:spcBef>
        <a:spcAft>
          <a:spcPct val="0"/>
        </a:spcAft>
        <a:defRPr sz="2400" kern="1200">
          <a:solidFill>
            <a:srgbClr val="006CB7"/>
          </a:solidFill>
          <a:latin typeface="Verdana"/>
          <a:ea typeface="ヒラギノ角ゴ Pro W3" charset="-128"/>
          <a:cs typeface="Verdana"/>
        </a:defRPr>
      </a:lvl1pPr>
      <a:lvl2pPr algn="l" defTabSz="457200" rtl="0" eaLnBrk="1" fontAlgn="base" hangingPunct="1">
        <a:spcBef>
          <a:spcPct val="0"/>
        </a:spcBef>
        <a:spcAft>
          <a:spcPct val="0"/>
        </a:spcAft>
        <a:defRPr sz="2400">
          <a:solidFill>
            <a:srgbClr val="006CB7"/>
          </a:solidFill>
          <a:latin typeface="Verdana" charset="0"/>
          <a:ea typeface="ヒラギノ角ゴ Pro W3" charset="-128"/>
          <a:cs typeface="Verdana" pitchFamily="34" charset="0"/>
        </a:defRPr>
      </a:lvl2pPr>
      <a:lvl3pPr algn="l" defTabSz="457200" rtl="0" eaLnBrk="1" fontAlgn="base" hangingPunct="1">
        <a:spcBef>
          <a:spcPct val="0"/>
        </a:spcBef>
        <a:spcAft>
          <a:spcPct val="0"/>
        </a:spcAft>
        <a:defRPr sz="2400">
          <a:solidFill>
            <a:srgbClr val="006CB7"/>
          </a:solidFill>
          <a:latin typeface="Verdana" charset="0"/>
          <a:ea typeface="ヒラギノ角ゴ Pro W3" charset="-128"/>
          <a:cs typeface="Verdana" pitchFamily="34" charset="0"/>
        </a:defRPr>
      </a:lvl3pPr>
      <a:lvl4pPr algn="l" defTabSz="457200" rtl="0" eaLnBrk="1" fontAlgn="base" hangingPunct="1">
        <a:spcBef>
          <a:spcPct val="0"/>
        </a:spcBef>
        <a:spcAft>
          <a:spcPct val="0"/>
        </a:spcAft>
        <a:defRPr sz="2400">
          <a:solidFill>
            <a:srgbClr val="006CB7"/>
          </a:solidFill>
          <a:latin typeface="Verdana" charset="0"/>
          <a:ea typeface="ヒラギノ角ゴ Pro W3" charset="-128"/>
          <a:cs typeface="Verdana" pitchFamily="34" charset="0"/>
        </a:defRPr>
      </a:lvl4pPr>
      <a:lvl5pPr algn="l" defTabSz="457200" rtl="0" eaLnBrk="1" fontAlgn="base" hangingPunct="1">
        <a:spcBef>
          <a:spcPct val="0"/>
        </a:spcBef>
        <a:spcAft>
          <a:spcPct val="0"/>
        </a:spcAft>
        <a:defRPr sz="2400">
          <a:solidFill>
            <a:srgbClr val="006CB7"/>
          </a:solidFill>
          <a:latin typeface="Verdana" charset="0"/>
          <a:ea typeface="ヒラギノ角ゴ Pro W3" charset="-128"/>
          <a:cs typeface="Verdana" pitchFamily="34" charset="0"/>
        </a:defRPr>
      </a:lvl5pPr>
      <a:lvl6pPr marL="457200" algn="l" defTabSz="457200" rtl="0" eaLnBrk="1" fontAlgn="base" hangingPunct="1">
        <a:spcBef>
          <a:spcPct val="0"/>
        </a:spcBef>
        <a:spcAft>
          <a:spcPct val="0"/>
        </a:spcAft>
        <a:defRPr sz="2400">
          <a:solidFill>
            <a:srgbClr val="006CB7"/>
          </a:solidFill>
          <a:latin typeface="Verdana" charset="0"/>
          <a:ea typeface="ヒラギノ角ゴ Pro W3" charset="-128"/>
        </a:defRPr>
      </a:lvl6pPr>
      <a:lvl7pPr marL="914400" algn="l" defTabSz="457200" rtl="0" eaLnBrk="1" fontAlgn="base" hangingPunct="1">
        <a:spcBef>
          <a:spcPct val="0"/>
        </a:spcBef>
        <a:spcAft>
          <a:spcPct val="0"/>
        </a:spcAft>
        <a:defRPr sz="2400">
          <a:solidFill>
            <a:srgbClr val="006CB7"/>
          </a:solidFill>
          <a:latin typeface="Verdana" charset="0"/>
          <a:ea typeface="ヒラギノ角ゴ Pro W3" charset="-128"/>
        </a:defRPr>
      </a:lvl7pPr>
      <a:lvl8pPr marL="1371600" algn="l" defTabSz="457200" rtl="0" eaLnBrk="1" fontAlgn="base" hangingPunct="1">
        <a:spcBef>
          <a:spcPct val="0"/>
        </a:spcBef>
        <a:spcAft>
          <a:spcPct val="0"/>
        </a:spcAft>
        <a:defRPr sz="2400">
          <a:solidFill>
            <a:srgbClr val="006CB7"/>
          </a:solidFill>
          <a:latin typeface="Verdana" charset="0"/>
          <a:ea typeface="ヒラギノ角ゴ Pro W3" charset="-128"/>
        </a:defRPr>
      </a:lvl8pPr>
      <a:lvl9pPr marL="1828800" algn="l" defTabSz="457200" rtl="0" eaLnBrk="1" fontAlgn="base" hangingPunct="1">
        <a:spcBef>
          <a:spcPct val="0"/>
        </a:spcBef>
        <a:spcAft>
          <a:spcPct val="0"/>
        </a:spcAft>
        <a:defRPr sz="2400">
          <a:solidFill>
            <a:srgbClr val="006CB7"/>
          </a:solidFill>
          <a:latin typeface="Verdana" charset="0"/>
          <a:ea typeface="ヒラギノ角ゴ Pro W3" charset="-128"/>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2000" kern="1200">
          <a:solidFill>
            <a:srgbClr val="595959"/>
          </a:solidFill>
          <a:latin typeface="Verdana"/>
          <a:ea typeface="ヒラギノ角ゴ Pro W3" charset="-128"/>
          <a:cs typeface="Verdana"/>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rgbClr val="595959"/>
          </a:solidFill>
          <a:latin typeface="Verdana"/>
          <a:ea typeface="ヒラギノ角ゴ Pro W3" charset="-128"/>
          <a:cs typeface="Verdana"/>
        </a:defRPr>
      </a:lvl2pPr>
      <a:lvl3pPr marL="1143000" indent="-228600" algn="l" defTabSz="457200" rtl="0" eaLnBrk="1" fontAlgn="base" hangingPunct="1">
        <a:spcBef>
          <a:spcPct val="20000"/>
        </a:spcBef>
        <a:spcAft>
          <a:spcPct val="0"/>
        </a:spcAft>
        <a:buFont typeface="Arial" panose="020B0604020202020204" pitchFamily="34" charset="0"/>
        <a:buChar char="•"/>
        <a:defRPr sz="1600" kern="1200">
          <a:solidFill>
            <a:srgbClr val="595959"/>
          </a:solidFill>
          <a:latin typeface="Verdana"/>
          <a:ea typeface="ヒラギノ角ゴ Pro W3" charset="-128"/>
          <a:cs typeface="Verdana"/>
        </a:defRPr>
      </a:lvl3pPr>
      <a:lvl4pPr marL="1600200" indent="-228600" algn="l" defTabSz="457200" rtl="0" eaLnBrk="1" fontAlgn="base" hangingPunct="1">
        <a:spcBef>
          <a:spcPct val="20000"/>
        </a:spcBef>
        <a:spcAft>
          <a:spcPct val="0"/>
        </a:spcAft>
        <a:buFont typeface="Arial" panose="020B0604020202020204" pitchFamily="34" charset="0"/>
        <a:buChar char="–"/>
        <a:defRPr sz="1400" kern="1200">
          <a:solidFill>
            <a:srgbClr val="595959"/>
          </a:solidFill>
          <a:latin typeface="Verdana"/>
          <a:ea typeface="ヒラギノ角ゴ Pro W3" charset="-128"/>
          <a:cs typeface="Verdana"/>
        </a:defRPr>
      </a:lvl4pPr>
      <a:lvl5pPr marL="2057400" indent="-228600" algn="l" defTabSz="457200" rtl="0" eaLnBrk="1" fontAlgn="base" hangingPunct="1">
        <a:spcBef>
          <a:spcPct val="20000"/>
        </a:spcBef>
        <a:spcAft>
          <a:spcPct val="0"/>
        </a:spcAft>
        <a:buFont typeface="Arial" panose="020B0604020202020204" pitchFamily="34" charset="0"/>
        <a:buChar char="»"/>
        <a:defRPr sz="1400" kern="1200">
          <a:solidFill>
            <a:srgbClr val="595959"/>
          </a:solidFill>
          <a:latin typeface="Verdana"/>
          <a:ea typeface="ヒラギノ角ゴ Pro W3" charset="-128"/>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descr="Complemento-Logo-Gobierno-160x14px.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1867" y="6692900"/>
            <a:ext cx="2709333" cy="177800"/>
          </a:xfrm>
          <a:prstGeom prst="rect">
            <a:avLst/>
          </a:prstGeom>
        </p:spPr>
      </p:pic>
    </p:spTree>
    <p:extLst>
      <p:ext uri="{BB962C8B-B14F-4D97-AF65-F5344CB8AC3E}">
        <p14:creationId xmlns:p14="http://schemas.microsoft.com/office/powerpoint/2010/main" val="329937584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Lst>
  <mc:AlternateContent xmlns:mc="http://schemas.openxmlformats.org/markup-compatibility/2006" xmlns:p14="http://schemas.microsoft.com/office/powerpoint/2010/main">
    <mc:Choice Requires="p14">
      <p:transition spd="slow" p14:dur="42500" advTm="370000"/>
    </mc:Choice>
    <mc:Fallback xmlns="">
      <p:transition spd="slow" advTm="370000"/>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6" descr="Complemento-Logo-Gobierno-160x14px.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41867" y="6692900"/>
            <a:ext cx="2709333"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0277714"/>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Lst>
  <mc:AlternateContent xmlns:mc="http://schemas.openxmlformats.org/markup-compatibility/2006" xmlns:p14="http://schemas.microsoft.com/office/powerpoint/2010/main">
    <mc:Choice Requires="p14">
      <p:transition spd="slow" p14:dur="42500" advTm="370000"/>
    </mc:Choice>
    <mc:Fallback xmlns="">
      <p:transition spd="slow" advTm="370000"/>
    </mc:Fallback>
  </mc:AlternateContent>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anose="020F0502020204030204" pitchFamily="34" charset="0"/>
        </a:defRPr>
      </a:lvl2pPr>
      <a:lvl3pPr algn="ctr" defTabSz="457200" rtl="0" eaLnBrk="1" fontAlgn="base" hangingPunct="1">
        <a:spcBef>
          <a:spcPct val="0"/>
        </a:spcBef>
        <a:spcAft>
          <a:spcPct val="0"/>
        </a:spcAft>
        <a:defRPr sz="4400">
          <a:solidFill>
            <a:schemeClr val="tx1"/>
          </a:solidFill>
          <a:latin typeface="Calibri" panose="020F0502020204030204" pitchFamily="34" charset="0"/>
        </a:defRPr>
      </a:lvl3pPr>
      <a:lvl4pPr algn="ctr" defTabSz="457200" rtl="0" eaLnBrk="1" fontAlgn="base" hangingPunct="1">
        <a:spcBef>
          <a:spcPct val="0"/>
        </a:spcBef>
        <a:spcAft>
          <a:spcPct val="0"/>
        </a:spcAft>
        <a:defRPr sz="4400">
          <a:solidFill>
            <a:schemeClr val="tx1"/>
          </a:solidFill>
          <a:latin typeface="Calibri" panose="020F0502020204030204" pitchFamily="34" charset="0"/>
        </a:defRPr>
      </a:lvl4pPr>
      <a:lvl5pPr algn="ctr" defTabSz="457200" rtl="0" eaLnBrk="1" fontAlgn="base" hangingPunct="1">
        <a:spcBef>
          <a:spcPct val="0"/>
        </a:spcBef>
        <a:spcAft>
          <a:spcPct val="0"/>
        </a:spcAft>
        <a:defRPr sz="4400">
          <a:solidFill>
            <a:schemeClr val="tx1"/>
          </a:solidFill>
          <a:latin typeface="Calibri" panose="020F0502020204030204" pitchFamily="34" charset="0"/>
        </a:defRPr>
      </a:lvl5pPr>
      <a:lvl6pPr marL="457200" algn="ctr" defTabSz="457200" rtl="0" eaLnBrk="1" fontAlgn="base" hangingPunct="1">
        <a:spcBef>
          <a:spcPct val="0"/>
        </a:spcBef>
        <a:spcAft>
          <a:spcPct val="0"/>
        </a:spcAft>
        <a:defRPr sz="4400">
          <a:solidFill>
            <a:schemeClr val="tx1"/>
          </a:solidFill>
          <a:latin typeface="Calibri" panose="020F0502020204030204" pitchFamily="34" charset="0"/>
        </a:defRPr>
      </a:lvl6pPr>
      <a:lvl7pPr marL="914400" algn="ctr" defTabSz="457200" rtl="0" eaLnBrk="1" fontAlgn="base" hangingPunct="1">
        <a:spcBef>
          <a:spcPct val="0"/>
        </a:spcBef>
        <a:spcAft>
          <a:spcPct val="0"/>
        </a:spcAft>
        <a:defRPr sz="4400">
          <a:solidFill>
            <a:schemeClr val="tx1"/>
          </a:solidFill>
          <a:latin typeface="Calibri" panose="020F0502020204030204" pitchFamily="34" charset="0"/>
        </a:defRPr>
      </a:lvl7pPr>
      <a:lvl8pPr marL="1371600" algn="ctr" defTabSz="457200" rtl="0" eaLnBrk="1" fontAlgn="base" hangingPunct="1">
        <a:spcBef>
          <a:spcPct val="0"/>
        </a:spcBef>
        <a:spcAft>
          <a:spcPct val="0"/>
        </a:spcAft>
        <a:defRPr sz="4400">
          <a:solidFill>
            <a:schemeClr val="tx1"/>
          </a:solidFill>
          <a:latin typeface="Calibri" panose="020F0502020204030204" pitchFamily="34" charset="0"/>
        </a:defRPr>
      </a:lvl8pPr>
      <a:lvl9pPr marL="1828800" algn="ctr" defTabSz="457200" rtl="0" eaLnBrk="1" fontAlgn="base" hangingPunct="1">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203209" y="152402"/>
            <a:ext cx="1088601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L"/>
              <a:t>Haga clic para modificar el estilo de título del patrón</a:t>
            </a:r>
            <a:endParaRPr lang="en-US" altLang="es-CL"/>
          </a:p>
        </p:txBody>
      </p:sp>
      <p:sp>
        <p:nvSpPr>
          <p:cNvPr id="2051" name="Text Placeholder 2"/>
          <p:cNvSpPr>
            <a:spLocks noGrp="1"/>
          </p:cNvSpPr>
          <p:nvPr>
            <p:ph type="body" idx="1"/>
          </p:nvPr>
        </p:nvSpPr>
        <p:spPr bwMode="auto">
          <a:xfrm>
            <a:off x="203207" y="1477963"/>
            <a:ext cx="10902951"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L"/>
              <a:t>Editar los estilos de texto del patrón</a:t>
            </a:r>
          </a:p>
          <a:p>
            <a:pPr lvl="1"/>
            <a:r>
              <a:rPr lang="es-ES" altLang="es-CL"/>
              <a:t>Segundo nivel</a:t>
            </a:r>
          </a:p>
          <a:p>
            <a:pPr lvl="2"/>
            <a:r>
              <a:rPr lang="es-ES" altLang="es-CL"/>
              <a:t>Tercer nivel</a:t>
            </a:r>
          </a:p>
          <a:p>
            <a:pPr lvl="3"/>
            <a:r>
              <a:rPr lang="es-ES" altLang="es-CL"/>
              <a:t>Cuarto nivel</a:t>
            </a:r>
          </a:p>
          <a:p>
            <a:pPr lvl="4"/>
            <a:r>
              <a:rPr lang="es-ES" altLang="es-CL"/>
              <a:t>Quinto nivel</a:t>
            </a:r>
            <a:endParaRPr lang="en-US" altLang="es-CL"/>
          </a:p>
        </p:txBody>
      </p:sp>
      <p:sp>
        <p:nvSpPr>
          <p:cNvPr id="5" name="Footer Placeholder 4"/>
          <p:cNvSpPr>
            <a:spLocks noGrp="1"/>
          </p:cNvSpPr>
          <p:nvPr>
            <p:ph type="ftr" sz="quarter" idx="3"/>
          </p:nvPr>
        </p:nvSpPr>
        <p:spPr>
          <a:xfrm>
            <a:off x="25403" y="6527809"/>
            <a:ext cx="3860801" cy="246063"/>
          </a:xfrm>
          <a:prstGeom prst="rect">
            <a:avLst/>
          </a:prstGeom>
        </p:spPr>
        <p:txBody>
          <a:bodyPr vert="horz" wrap="square" lIns="91440" tIns="45720" rIns="91440" bIns="45720" numCol="1" anchor="t" anchorCtr="0" compatLnSpc="1">
            <a:prstTxWarp prst="textNoShape">
              <a:avLst/>
            </a:prstTxWarp>
          </a:bodyPr>
          <a:lstStyle>
            <a:lvl1pPr eaLnBrk="1" hangingPunct="1">
              <a:defRPr sz="900">
                <a:solidFill>
                  <a:srgbClr val="898989"/>
                </a:solidFill>
                <a:latin typeface="Verdana" charset="0"/>
                <a:ea typeface="ヒラギノ角ゴ Pro W3" charset="0"/>
                <a:cs typeface="Verdana" charset="0"/>
              </a:defRPr>
            </a:lvl1pPr>
          </a:lstStyle>
          <a:p>
            <a:pPr defTabSz="457080" fontAlgn="base">
              <a:spcBef>
                <a:spcPct val="0"/>
              </a:spcBef>
              <a:spcAft>
                <a:spcPct val="0"/>
              </a:spcAft>
              <a:defRPr/>
            </a:pPr>
            <a:r>
              <a:rPr lang="es-ES_tradnl"/>
              <a:t>Gobierno de Chile | Ministerio del Interior</a:t>
            </a:r>
          </a:p>
        </p:txBody>
      </p:sp>
      <p:pic>
        <p:nvPicPr>
          <p:cNvPr id="10" name="Picture 8" descr="Complemento-Logo-Gobierno-160x14px.png"/>
          <p:cNvPicPr>
            <a:picLocks noChangeAspect="1"/>
          </p:cNvPicPr>
          <p:nvPr/>
        </p:nvPicPr>
        <p:blipFill>
          <a:blip r:embed="rId13">
            <a:extLst>
              <a:ext uri="{28A0092B-C50C-407E-A947-70E740481C1C}">
                <a14:useLocalDpi xmlns:a14="http://schemas.microsoft.com/office/drawing/2010/main"/>
              </a:ext>
            </a:extLst>
          </a:blip>
          <a:srcRect/>
          <a:stretch>
            <a:fillRect/>
          </a:stretch>
        </p:blipFill>
        <p:spPr bwMode="auto">
          <a:xfrm>
            <a:off x="541867" y="0"/>
            <a:ext cx="2709333"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descr="Complemento-Logo-Gobierno-160x14px.png"/>
          <p:cNvPicPr>
            <a:picLocks noChangeAspect="1"/>
          </p:cNvPicPr>
          <p:nvPr/>
        </p:nvPicPr>
        <p:blipFill>
          <a:blip r:embed="rId13">
            <a:extLst>
              <a:ext uri="{28A0092B-C50C-407E-A947-70E740481C1C}">
                <a14:useLocalDpi xmlns:a14="http://schemas.microsoft.com/office/drawing/2010/main"/>
              </a:ext>
            </a:extLst>
          </a:blip>
          <a:srcRect/>
          <a:stretch>
            <a:fillRect/>
          </a:stretch>
        </p:blipFill>
        <p:spPr bwMode="auto">
          <a:xfrm>
            <a:off x="541867" y="6688138"/>
            <a:ext cx="2709333"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092559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slow" p14:dur="42500" advTm="370000"/>
    </mc:Choice>
    <mc:Fallback xmlns="">
      <p:transition spd="slow" advTm="370000"/>
    </mc:Fallback>
  </mc:AlternateContent>
  <p:txStyles>
    <p:titleStyle>
      <a:lvl1pPr algn="l" defTabSz="457177" rtl="0" eaLnBrk="1" fontAlgn="base" hangingPunct="1">
        <a:spcBef>
          <a:spcPct val="0"/>
        </a:spcBef>
        <a:spcAft>
          <a:spcPct val="0"/>
        </a:spcAft>
        <a:defRPr sz="2400" kern="1200">
          <a:solidFill>
            <a:srgbClr val="006CB7"/>
          </a:solidFill>
          <a:latin typeface="Verdana"/>
          <a:ea typeface="ヒラギノ角ゴ Pro W3" charset="-128"/>
          <a:cs typeface="Verdana"/>
        </a:defRPr>
      </a:lvl1pPr>
      <a:lvl2pPr algn="l" defTabSz="457177" rtl="0" eaLnBrk="1" fontAlgn="base" hangingPunct="1">
        <a:spcBef>
          <a:spcPct val="0"/>
        </a:spcBef>
        <a:spcAft>
          <a:spcPct val="0"/>
        </a:spcAft>
        <a:defRPr sz="2400">
          <a:solidFill>
            <a:srgbClr val="006CB7"/>
          </a:solidFill>
          <a:latin typeface="Verdana" charset="0"/>
          <a:ea typeface="ヒラギノ角ゴ Pro W3" charset="-128"/>
          <a:cs typeface="Verdana" pitchFamily="34" charset="0"/>
        </a:defRPr>
      </a:lvl2pPr>
      <a:lvl3pPr algn="l" defTabSz="457177" rtl="0" eaLnBrk="1" fontAlgn="base" hangingPunct="1">
        <a:spcBef>
          <a:spcPct val="0"/>
        </a:spcBef>
        <a:spcAft>
          <a:spcPct val="0"/>
        </a:spcAft>
        <a:defRPr sz="2400">
          <a:solidFill>
            <a:srgbClr val="006CB7"/>
          </a:solidFill>
          <a:latin typeface="Verdana" charset="0"/>
          <a:ea typeface="ヒラギノ角ゴ Pro W3" charset="-128"/>
          <a:cs typeface="Verdana" pitchFamily="34" charset="0"/>
        </a:defRPr>
      </a:lvl3pPr>
      <a:lvl4pPr algn="l" defTabSz="457177" rtl="0" eaLnBrk="1" fontAlgn="base" hangingPunct="1">
        <a:spcBef>
          <a:spcPct val="0"/>
        </a:spcBef>
        <a:spcAft>
          <a:spcPct val="0"/>
        </a:spcAft>
        <a:defRPr sz="2400">
          <a:solidFill>
            <a:srgbClr val="006CB7"/>
          </a:solidFill>
          <a:latin typeface="Verdana" charset="0"/>
          <a:ea typeface="ヒラギノ角ゴ Pro W3" charset="-128"/>
          <a:cs typeface="Verdana" pitchFamily="34" charset="0"/>
        </a:defRPr>
      </a:lvl4pPr>
      <a:lvl5pPr algn="l" defTabSz="457177" rtl="0" eaLnBrk="1" fontAlgn="base" hangingPunct="1">
        <a:spcBef>
          <a:spcPct val="0"/>
        </a:spcBef>
        <a:spcAft>
          <a:spcPct val="0"/>
        </a:spcAft>
        <a:defRPr sz="2400">
          <a:solidFill>
            <a:srgbClr val="006CB7"/>
          </a:solidFill>
          <a:latin typeface="Verdana" charset="0"/>
          <a:ea typeface="ヒラギノ角ゴ Pro W3" charset="-128"/>
          <a:cs typeface="Verdana" pitchFamily="34" charset="0"/>
        </a:defRPr>
      </a:lvl5pPr>
      <a:lvl6pPr marL="457177" algn="l" defTabSz="457177" rtl="0" eaLnBrk="1" fontAlgn="base" hangingPunct="1">
        <a:spcBef>
          <a:spcPct val="0"/>
        </a:spcBef>
        <a:spcAft>
          <a:spcPct val="0"/>
        </a:spcAft>
        <a:defRPr sz="2400">
          <a:solidFill>
            <a:srgbClr val="006CB7"/>
          </a:solidFill>
          <a:latin typeface="Verdana" charset="0"/>
          <a:ea typeface="ヒラギノ角ゴ Pro W3" charset="-128"/>
        </a:defRPr>
      </a:lvl6pPr>
      <a:lvl7pPr marL="914354" algn="l" defTabSz="457177" rtl="0" eaLnBrk="1" fontAlgn="base" hangingPunct="1">
        <a:spcBef>
          <a:spcPct val="0"/>
        </a:spcBef>
        <a:spcAft>
          <a:spcPct val="0"/>
        </a:spcAft>
        <a:defRPr sz="2400">
          <a:solidFill>
            <a:srgbClr val="006CB7"/>
          </a:solidFill>
          <a:latin typeface="Verdana" charset="0"/>
          <a:ea typeface="ヒラギノ角ゴ Pro W3" charset="-128"/>
        </a:defRPr>
      </a:lvl7pPr>
      <a:lvl8pPr marL="1371532" algn="l" defTabSz="457177" rtl="0" eaLnBrk="1" fontAlgn="base" hangingPunct="1">
        <a:spcBef>
          <a:spcPct val="0"/>
        </a:spcBef>
        <a:spcAft>
          <a:spcPct val="0"/>
        </a:spcAft>
        <a:defRPr sz="2400">
          <a:solidFill>
            <a:srgbClr val="006CB7"/>
          </a:solidFill>
          <a:latin typeface="Verdana" charset="0"/>
          <a:ea typeface="ヒラギノ角ゴ Pro W3" charset="-128"/>
        </a:defRPr>
      </a:lvl8pPr>
      <a:lvl9pPr marL="1828709" algn="l" defTabSz="457177" rtl="0" eaLnBrk="1" fontAlgn="base" hangingPunct="1">
        <a:spcBef>
          <a:spcPct val="0"/>
        </a:spcBef>
        <a:spcAft>
          <a:spcPct val="0"/>
        </a:spcAft>
        <a:defRPr sz="2400">
          <a:solidFill>
            <a:srgbClr val="006CB7"/>
          </a:solidFill>
          <a:latin typeface="Verdana" charset="0"/>
          <a:ea typeface="ヒラギノ角ゴ Pro W3" charset="-128"/>
        </a:defRPr>
      </a:lvl9pPr>
    </p:titleStyle>
    <p:bodyStyle>
      <a:lvl1pPr marL="342883" indent="-342883" algn="l" defTabSz="457177" rtl="0" eaLnBrk="1" fontAlgn="base" hangingPunct="1">
        <a:spcBef>
          <a:spcPct val="20000"/>
        </a:spcBef>
        <a:spcAft>
          <a:spcPct val="0"/>
        </a:spcAft>
        <a:buFont typeface="Arial" panose="020B0604020202020204" pitchFamily="34" charset="0"/>
        <a:buChar char="•"/>
        <a:defRPr sz="2000" kern="1200">
          <a:solidFill>
            <a:srgbClr val="595959"/>
          </a:solidFill>
          <a:latin typeface="+mn-lt"/>
          <a:ea typeface="ヒラギノ角ゴ Pro W3" charset="-128"/>
          <a:cs typeface="ヒラギノ角ゴ Pro W3" charset="-128"/>
        </a:defRPr>
      </a:lvl1pPr>
      <a:lvl2pPr marL="742913" indent="-285736" algn="l" defTabSz="457177" rtl="0" eaLnBrk="1" fontAlgn="base" hangingPunct="1">
        <a:spcBef>
          <a:spcPct val="20000"/>
        </a:spcBef>
        <a:spcAft>
          <a:spcPct val="0"/>
        </a:spcAft>
        <a:buFont typeface="Arial" panose="020B0604020202020204" pitchFamily="34" charset="0"/>
        <a:buChar char="–"/>
        <a:defRPr sz="2800" kern="1200">
          <a:solidFill>
            <a:srgbClr val="595959"/>
          </a:solidFill>
          <a:latin typeface="+mn-lt"/>
          <a:ea typeface="ヒラギノ角ゴ Pro W3" charset="-128"/>
          <a:cs typeface="ヒラギノ角ゴ Pro W3" charset="0"/>
        </a:defRPr>
      </a:lvl2pPr>
      <a:lvl3pPr marL="1142942" indent="-228588" algn="l" defTabSz="457177" rtl="0" eaLnBrk="1" fontAlgn="base" hangingPunct="1">
        <a:spcBef>
          <a:spcPct val="20000"/>
        </a:spcBef>
        <a:spcAft>
          <a:spcPct val="0"/>
        </a:spcAft>
        <a:buFont typeface="Arial" panose="020B0604020202020204" pitchFamily="34" charset="0"/>
        <a:buChar char="•"/>
        <a:defRPr sz="1600" kern="1200">
          <a:solidFill>
            <a:srgbClr val="595959"/>
          </a:solidFill>
          <a:latin typeface="+mn-lt"/>
          <a:ea typeface="ヒラギノ角ゴ Pro W3" charset="-128"/>
          <a:cs typeface="ヒラギノ角ゴ Pro W3" charset="0"/>
        </a:defRPr>
      </a:lvl3pPr>
      <a:lvl4pPr marL="1600121" indent="-228588" algn="l" defTabSz="457177" rtl="0" eaLnBrk="1" fontAlgn="base" hangingPunct="1">
        <a:spcBef>
          <a:spcPct val="20000"/>
        </a:spcBef>
        <a:spcAft>
          <a:spcPct val="0"/>
        </a:spcAft>
        <a:buFont typeface="Arial" panose="020B0604020202020204" pitchFamily="34" charset="0"/>
        <a:buChar char="–"/>
        <a:defRPr sz="1400" kern="1200">
          <a:solidFill>
            <a:srgbClr val="595959"/>
          </a:solidFill>
          <a:latin typeface="+mn-lt"/>
          <a:ea typeface="ヒラギノ角ゴ Pro W3" charset="-128"/>
          <a:cs typeface="ヒラギノ角ゴ Pro W3" charset="0"/>
        </a:defRPr>
      </a:lvl4pPr>
      <a:lvl5pPr marL="2057295" indent="-228588" algn="l" defTabSz="457177" rtl="0" eaLnBrk="1" fontAlgn="base" hangingPunct="1">
        <a:spcBef>
          <a:spcPct val="20000"/>
        </a:spcBef>
        <a:spcAft>
          <a:spcPct val="0"/>
        </a:spcAft>
        <a:buFont typeface="Arial" panose="020B0604020202020204" pitchFamily="34" charset="0"/>
        <a:buChar char="»"/>
        <a:defRPr sz="1400" kern="1200">
          <a:solidFill>
            <a:srgbClr val="595959"/>
          </a:solidFill>
          <a:latin typeface="+mn-lt"/>
          <a:ea typeface="ヒラギノ角ゴ Pro W3" charset="-128"/>
          <a:cs typeface="ヒラギノ角ゴ Pro W3" charset="0"/>
        </a:defRPr>
      </a:lvl5pPr>
      <a:lvl6pPr marL="2514473" indent="-228588" algn="l" defTabSz="457177" rtl="0" eaLnBrk="1" latinLnBrk="0" hangingPunct="1">
        <a:spcBef>
          <a:spcPct val="20000"/>
        </a:spcBef>
        <a:buFont typeface="Arial"/>
        <a:buChar char="•"/>
        <a:defRPr sz="2000" kern="1200">
          <a:solidFill>
            <a:schemeClr val="tx1"/>
          </a:solidFill>
          <a:latin typeface="+mn-lt"/>
          <a:ea typeface="+mn-ea"/>
          <a:cs typeface="+mn-cs"/>
        </a:defRPr>
      </a:lvl6pPr>
      <a:lvl7pPr marL="2971651" indent="-228588" algn="l" defTabSz="457177" rtl="0" eaLnBrk="1" latinLnBrk="0" hangingPunct="1">
        <a:spcBef>
          <a:spcPct val="20000"/>
        </a:spcBef>
        <a:buFont typeface="Arial"/>
        <a:buChar char="•"/>
        <a:defRPr sz="2000" kern="1200">
          <a:solidFill>
            <a:schemeClr val="tx1"/>
          </a:solidFill>
          <a:latin typeface="+mn-lt"/>
          <a:ea typeface="+mn-ea"/>
          <a:cs typeface="+mn-cs"/>
        </a:defRPr>
      </a:lvl7pPr>
      <a:lvl8pPr marL="3428828" indent="-228588" algn="l" defTabSz="457177" rtl="0" eaLnBrk="1" latinLnBrk="0" hangingPunct="1">
        <a:spcBef>
          <a:spcPct val="20000"/>
        </a:spcBef>
        <a:buFont typeface="Arial"/>
        <a:buChar char="•"/>
        <a:defRPr sz="2000" kern="1200">
          <a:solidFill>
            <a:schemeClr val="tx1"/>
          </a:solidFill>
          <a:latin typeface="+mn-lt"/>
          <a:ea typeface="+mn-ea"/>
          <a:cs typeface="+mn-cs"/>
        </a:defRPr>
      </a:lvl8pPr>
      <a:lvl9pPr marL="3886004" indent="-228588" algn="l" defTabSz="457177"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77" rtl="0" eaLnBrk="1" latinLnBrk="0" hangingPunct="1">
        <a:defRPr sz="1800" kern="1200">
          <a:solidFill>
            <a:schemeClr val="tx1"/>
          </a:solidFill>
          <a:latin typeface="+mn-lt"/>
          <a:ea typeface="+mn-ea"/>
          <a:cs typeface="+mn-cs"/>
        </a:defRPr>
      </a:lvl1pPr>
      <a:lvl2pPr marL="457177" algn="l" defTabSz="457177" rtl="0" eaLnBrk="1" latinLnBrk="0" hangingPunct="1">
        <a:defRPr sz="1800" kern="1200">
          <a:solidFill>
            <a:schemeClr val="tx1"/>
          </a:solidFill>
          <a:latin typeface="+mn-lt"/>
          <a:ea typeface="+mn-ea"/>
          <a:cs typeface="+mn-cs"/>
        </a:defRPr>
      </a:lvl2pPr>
      <a:lvl3pPr marL="914354" algn="l" defTabSz="457177" rtl="0" eaLnBrk="1" latinLnBrk="0" hangingPunct="1">
        <a:defRPr sz="1800" kern="1200">
          <a:solidFill>
            <a:schemeClr val="tx1"/>
          </a:solidFill>
          <a:latin typeface="+mn-lt"/>
          <a:ea typeface="+mn-ea"/>
          <a:cs typeface="+mn-cs"/>
        </a:defRPr>
      </a:lvl3pPr>
      <a:lvl4pPr marL="1371532" algn="l" defTabSz="457177" rtl="0" eaLnBrk="1" latinLnBrk="0" hangingPunct="1">
        <a:defRPr sz="1800" kern="1200">
          <a:solidFill>
            <a:schemeClr val="tx1"/>
          </a:solidFill>
          <a:latin typeface="+mn-lt"/>
          <a:ea typeface="+mn-ea"/>
          <a:cs typeface="+mn-cs"/>
        </a:defRPr>
      </a:lvl4pPr>
      <a:lvl5pPr marL="1828709" algn="l" defTabSz="457177" rtl="0" eaLnBrk="1" latinLnBrk="0" hangingPunct="1">
        <a:defRPr sz="1800" kern="1200">
          <a:solidFill>
            <a:schemeClr val="tx1"/>
          </a:solidFill>
          <a:latin typeface="+mn-lt"/>
          <a:ea typeface="+mn-ea"/>
          <a:cs typeface="+mn-cs"/>
        </a:defRPr>
      </a:lvl5pPr>
      <a:lvl6pPr marL="2285886" algn="l" defTabSz="457177" rtl="0" eaLnBrk="1" latinLnBrk="0" hangingPunct="1">
        <a:defRPr sz="1800" kern="1200">
          <a:solidFill>
            <a:schemeClr val="tx1"/>
          </a:solidFill>
          <a:latin typeface="+mn-lt"/>
          <a:ea typeface="+mn-ea"/>
          <a:cs typeface="+mn-cs"/>
        </a:defRPr>
      </a:lvl6pPr>
      <a:lvl7pPr marL="2743062" algn="l" defTabSz="457177" rtl="0" eaLnBrk="1" latinLnBrk="0" hangingPunct="1">
        <a:defRPr sz="1800" kern="1200">
          <a:solidFill>
            <a:schemeClr val="tx1"/>
          </a:solidFill>
          <a:latin typeface="+mn-lt"/>
          <a:ea typeface="+mn-ea"/>
          <a:cs typeface="+mn-cs"/>
        </a:defRPr>
      </a:lvl7pPr>
      <a:lvl8pPr marL="3200240" algn="l" defTabSz="457177" rtl="0" eaLnBrk="1" latinLnBrk="0" hangingPunct="1">
        <a:defRPr sz="1800" kern="1200">
          <a:solidFill>
            <a:schemeClr val="tx1"/>
          </a:solidFill>
          <a:latin typeface="+mn-lt"/>
          <a:ea typeface="+mn-ea"/>
          <a:cs typeface="+mn-cs"/>
        </a:defRPr>
      </a:lvl8pPr>
      <a:lvl9pPr marL="3657418" algn="l" defTabSz="457177"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203201" y="152400"/>
            <a:ext cx="1088601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L"/>
              <a:t>Haga clic para modificar el estilo de título del patrón</a:t>
            </a:r>
            <a:endParaRPr lang="en-US" altLang="es-CL"/>
          </a:p>
        </p:txBody>
      </p:sp>
      <p:sp>
        <p:nvSpPr>
          <p:cNvPr id="2051" name="Text Placeholder 2"/>
          <p:cNvSpPr>
            <a:spLocks noGrp="1"/>
          </p:cNvSpPr>
          <p:nvPr>
            <p:ph type="body" idx="1"/>
          </p:nvPr>
        </p:nvSpPr>
        <p:spPr bwMode="auto">
          <a:xfrm>
            <a:off x="203201" y="1477963"/>
            <a:ext cx="10902951"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L"/>
              <a:t>Editar los estilos de texto del patrón</a:t>
            </a:r>
          </a:p>
          <a:p>
            <a:pPr lvl="1"/>
            <a:r>
              <a:rPr lang="es-ES" altLang="es-CL"/>
              <a:t>Segundo nivel</a:t>
            </a:r>
          </a:p>
          <a:p>
            <a:pPr lvl="2"/>
            <a:r>
              <a:rPr lang="es-ES" altLang="es-CL"/>
              <a:t>Tercer nivel</a:t>
            </a:r>
          </a:p>
          <a:p>
            <a:pPr lvl="3"/>
            <a:r>
              <a:rPr lang="es-ES" altLang="es-CL"/>
              <a:t>Cuarto nivel</a:t>
            </a:r>
          </a:p>
          <a:p>
            <a:pPr lvl="4"/>
            <a:r>
              <a:rPr lang="es-ES" altLang="es-CL"/>
              <a:t>Quinto nivel</a:t>
            </a:r>
            <a:endParaRPr lang="en-US" altLang="es-CL"/>
          </a:p>
        </p:txBody>
      </p:sp>
      <p:sp>
        <p:nvSpPr>
          <p:cNvPr id="5" name="Footer Placeholder 4"/>
          <p:cNvSpPr>
            <a:spLocks noGrp="1"/>
          </p:cNvSpPr>
          <p:nvPr>
            <p:ph type="ftr" sz="quarter" idx="3"/>
          </p:nvPr>
        </p:nvSpPr>
        <p:spPr>
          <a:xfrm>
            <a:off x="25400" y="6527801"/>
            <a:ext cx="3860800" cy="246063"/>
          </a:xfrm>
          <a:prstGeom prst="rect">
            <a:avLst/>
          </a:prstGeom>
        </p:spPr>
        <p:txBody>
          <a:bodyPr vert="horz" wrap="square" lIns="91440" tIns="45720" rIns="91440" bIns="45720" numCol="1" anchor="t" anchorCtr="0" compatLnSpc="1">
            <a:prstTxWarp prst="textNoShape">
              <a:avLst/>
            </a:prstTxWarp>
          </a:bodyPr>
          <a:lstStyle>
            <a:lvl1pPr eaLnBrk="1" hangingPunct="1">
              <a:defRPr sz="900" smtClean="0">
                <a:solidFill>
                  <a:srgbClr val="898989"/>
                </a:solidFill>
                <a:latin typeface="Verdana" panose="020B0604030504040204" pitchFamily="34" charset="0"/>
                <a:ea typeface="ヒラギノ角ゴ Pro W3"/>
                <a:cs typeface="ヒラギノ角ゴ Pro W3"/>
              </a:defRPr>
            </a:lvl1pPr>
          </a:lstStyle>
          <a:p>
            <a:pPr fontAlgn="base">
              <a:spcBef>
                <a:spcPct val="0"/>
              </a:spcBef>
              <a:spcAft>
                <a:spcPct val="0"/>
              </a:spcAft>
              <a:defRPr/>
            </a:pPr>
            <a:r>
              <a:rPr lang="es-ES_tradnl" altLang="es-CL" dirty="0"/>
              <a:t>Gobierno de Chile | Ministerio del Interior</a:t>
            </a:r>
          </a:p>
        </p:txBody>
      </p:sp>
      <p:sp>
        <p:nvSpPr>
          <p:cNvPr id="6" name="Slide Number Placeholder 5"/>
          <p:cNvSpPr>
            <a:spLocks noGrp="1"/>
          </p:cNvSpPr>
          <p:nvPr>
            <p:ph type="sldNum" sz="quarter" idx="4"/>
          </p:nvPr>
        </p:nvSpPr>
        <p:spPr>
          <a:xfrm>
            <a:off x="8244417" y="6527801"/>
            <a:ext cx="2844800" cy="1936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smtClean="0">
                <a:solidFill>
                  <a:srgbClr val="898989"/>
                </a:solidFill>
                <a:latin typeface="Verdana" panose="020B0604030504040204" pitchFamily="34" charset="0"/>
                <a:ea typeface="ヒラギノ角ゴ Pro W3"/>
                <a:cs typeface="ヒラギノ角ゴ Pro W3"/>
              </a:defRPr>
            </a:lvl1pPr>
          </a:lstStyle>
          <a:p>
            <a:pPr fontAlgn="base">
              <a:spcBef>
                <a:spcPct val="0"/>
              </a:spcBef>
              <a:spcAft>
                <a:spcPct val="0"/>
              </a:spcAft>
              <a:defRPr/>
            </a:pPr>
            <a:fld id="{76BB4450-857E-48AE-BDF5-776A45E36684}" type="slidenum">
              <a:rPr lang="en-US" altLang="es-CL"/>
              <a:pPr fontAlgn="base">
                <a:spcBef>
                  <a:spcPct val="0"/>
                </a:spcBef>
                <a:spcAft>
                  <a:spcPct val="0"/>
                </a:spcAft>
                <a:defRPr/>
              </a:pPr>
              <a:t>‹Nº›</a:t>
            </a:fld>
            <a:endParaRPr lang="en-US" altLang="es-CL" dirty="0"/>
          </a:p>
        </p:txBody>
      </p:sp>
      <p:sp>
        <p:nvSpPr>
          <p:cNvPr id="7" name="Rectangle 6"/>
          <p:cNvSpPr>
            <a:spLocks noChangeArrowheads="1"/>
          </p:cNvSpPr>
          <p:nvPr/>
        </p:nvSpPr>
        <p:spPr bwMode="auto">
          <a:xfrm>
            <a:off x="11218334" y="-6350"/>
            <a:ext cx="378884" cy="866775"/>
          </a:xfrm>
          <a:prstGeom prst="rect">
            <a:avLst/>
          </a:prstGeom>
          <a:solidFill>
            <a:srgbClr val="006CB7"/>
          </a:solidFill>
          <a:ln>
            <a:noFill/>
          </a:ln>
          <a:effectLst>
            <a:outerShdw blurRad="254000" dist="38100" dir="2700000" algn="br" rotWithShape="0">
              <a:srgbClr val="808080">
                <a:alpha val="25000"/>
              </a:srgbClr>
            </a:outerShdw>
          </a:effectLst>
        </p:spPr>
        <p:txBody>
          <a:bodyPr anchor="ctr"/>
          <a:lstStyle/>
          <a:p>
            <a:pPr defTabSz="457200" fontAlgn="base">
              <a:spcBef>
                <a:spcPct val="0"/>
              </a:spcBef>
              <a:spcAft>
                <a:spcPct val="0"/>
              </a:spcAft>
              <a:defRPr/>
            </a:pPr>
            <a:endParaRPr lang="es-ES" dirty="0">
              <a:solidFill>
                <a:srgbClr val="FFFFFF"/>
              </a:solidFill>
              <a:ea typeface="ヒラギノ角ゴ Pro W3" pitchFamily="93" charset="-128"/>
              <a:cs typeface="Arial" panose="020B0604020202020204" pitchFamily="34" charset="0"/>
            </a:endParaRPr>
          </a:p>
        </p:txBody>
      </p:sp>
      <p:sp>
        <p:nvSpPr>
          <p:cNvPr id="8" name="Rectangle 7"/>
          <p:cNvSpPr>
            <a:spLocks noChangeArrowheads="1"/>
          </p:cNvSpPr>
          <p:nvPr/>
        </p:nvSpPr>
        <p:spPr bwMode="auto">
          <a:xfrm>
            <a:off x="11597218" y="1"/>
            <a:ext cx="463549" cy="860425"/>
          </a:xfrm>
          <a:prstGeom prst="rect">
            <a:avLst/>
          </a:prstGeom>
          <a:solidFill>
            <a:srgbClr val="EF4144"/>
          </a:solidFill>
          <a:ln>
            <a:noFill/>
          </a:ln>
          <a:effectLst>
            <a:outerShdw blurRad="254000" dist="38100" dir="2700000" rotWithShape="0">
              <a:srgbClr val="808080">
                <a:alpha val="25000"/>
              </a:srgbClr>
            </a:outerShdw>
          </a:effectLst>
        </p:spPr>
        <p:txBody>
          <a:bodyPr anchor="ctr"/>
          <a:lstStyle/>
          <a:p>
            <a:pPr defTabSz="457200" fontAlgn="base">
              <a:spcBef>
                <a:spcPct val="0"/>
              </a:spcBef>
              <a:spcAft>
                <a:spcPct val="0"/>
              </a:spcAft>
              <a:defRPr/>
            </a:pPr>
            <a:endParaRPr lang="es-ES" dirty="0">
              <a:solidFill>
                <a:srgbClr val="FFFFFF"/>
              </a:solidFill>
              <a:ea typeface="ヒラギノ角ゴ Pro W3" pitchFamily="93" charset="-128"/>
              <a:cs typeface="Arial" panose="020B0604020202020204" pitchFamily="34" charset="0"/>
            </a:endParaRPr>
          </a:p>
        </p:txBody>
      </p:sp>
      <p:sp>
        <p:nvSpPr>
          <p:cNvPr id="10" name="Rectangle 9"/>
          <p:cNvSpPr>
            <a:spLocks noChangeArrowheads="1"/>
          </p:cNvSpPr>
          <p:nvPr/>
        </p:nvSpPr>
        <p:spPr bwMode="auto">
          <a:xfrm>
            <a:off x="11218334" y="6400800"/>
            <a:ext cx="378884" cy="457200"/>
          </a:xfrm>
          <a:prstGeom prst="rect">
            <a:avLst/>
          </a:prstGeom>
          <a:solidFill>
            <a:srgbClr val="006CB7"/>
          </a:solidFill>
          <a:ln>
            <a:noFill/>
          </a:ln>
          <a:effectLst>
            <a:outerShdw blurRad="254000" dist="38100" dir="12899965" algn="br" rotWithShape="0">
              <a:srgbClr val="808080">
                <a:alpha val="25000"/>
              </a:srgbClr>
            </a:outerShdw>
          </a:effectLst>
        </p:spPr>
        <p:txBody>
          <a:bodyPr anchor="ctr"/>
          <a:lstStyle/>
          <a:p>
            <a:pPr defTabSz="457200" fontAlgn="base">
              <a:spcBef>
                <a:spcPct val="0"/>
              </a:spcBef>
              <a:spcAft>
                <a:spcPct val="0"/>
              </a:spcAft>
              <a:defRPr/>
            </a:pPr>
            <a:endParaRPr lang="es-ES" dirty="0">
              <a:solidFill>
                <a:srgbClr val="FFFFFF"/>
              </a:solidFill>
              <a:ea typeface="ヒラギノ角ゴ Pro W3" pitchFamily="93" charset="-128"/>
              <a:cs typeface="Arial" panose="020B0604020202020204" pitchFamily="34" charset="0"/>
            </a:endParaRPr>
          </a:p>
        </p:txBody>
      </p:sp>
      <p:sp>
        <p:nvSpPr>
          <p:cNvPr id="11" name="Rectangle 10"/>
          <p:cNvSpPr>
            <a:spLocks noChangeArrowheads="1"/>
          </p:cNvSpPr>
          <p:nvPr/>
        </p:nvSpPr>
        <p:spPr bwMode="auto">
          <a:xfrm>
            <a:off x="11597218" y="6400800"/>
            <a:ext cx="463549" cy="457200"/>
          </a:xfrm>
          <a:prstGeom prst="rect">
            <a:avLst/>
          </a:prstGeom>
          <a:solidFill>
            <a:srgbClr val="EF4144"/>
          </a:solidFill>
          <a:ln>
            <a:noFill/>
          </a:ln>
          <a:effectLst>
            <a:outerShdw blurRad="254000" dist="38100" dir="12899965" rotWithShape="0">
              <a:srgbClr val="808080">
                <a:alpha val="25000"/>
              </a:srgbClr>
            </a:outerShdw>
          </a:effectLst>
        </p:spPr>
        <p:txBody>
          <a:bodyPr anchor="ctr"/>
          <a:lstStyle/>
          <a:p>
            <a:pPr defTabSz="457200" fontAlgn="base">
              <a:spcBef>
                <a:spcPct val="0"/>
              </a:spcBef>
              <a:spcAft>
                <a:spcPct val="0"/>
              </a:spcAft>
              <a:defRPr/>
            </a:pPr>
            <a:endParaRPr lang="es-ES" dirty="0">
              <a:solidFill>
                <a:srgbClr val="FFFFFF"/>
              </a:solidFill>
              <a:ea typeface="ヒラギノ角ゴ Pro W3" pitchFamily="93" charset="-128"/>
              <a:cs typeface="Arial" panose="020B0604020202020204" pitchFamily="34" charset="0"/>
            </a:endParaRPr>
          </a:p>
        </p:txBody>
      </p:sp>
    </p:spTree>
    <p:extLst>
      <p:ext uri="{BB962C8B-B14F-4D97-AF65-F5344CB8AC3E}">
        <p14:creationId xmlns:p14="http://schemas.microsoft.com/office/powerpoint/2010/main" val="346786152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mc:AlternateContent xmlns:mc="http://schemas.openxmlformats.org/markup-compatibility/2006" xmlns:p14="http://schemas.microsoft.com/office/powerpoint/2010/main">
    <mc:Choice Requires="p14">
      <p:transition spd="slow" p14:dur="42500" advTm="370000"/>
    </mc:Choice>
    <mc:Fallback xmlns="">
      <p:transition spd="slow" advTm="370000"/>
    </mc:Fallback>
  </mc:AlternateContent>
  <p:txStyles>
    <p:titleStyle>
      <a:lvl1pPr algn="l" defTabSz="457200" rtl="0" eaLnBrk="1" fontAlgn="base" hangingPunct="1">
        <a:spcBef>
          <a:spcPct val="0"/>
        </a:spcBef>
        <a:spcAft>
          <a:spcPct val="0"/>
        </a:spcAft>
        <a:defRPr sz="2400" kern="1200">
          <a:solidFill>
            <a:srgbClr val="006CB7"/>
          </a:solidFill>
          <a:latin typeface="Verdana"/>
          <a:ea typeface="ヒラギノ角ゴ Pro W3" charset="-128"/>
          <a:cs typeface="Verdana"/>
        </a:defRPr>
      </a:lvl1pPr>
      <a:lvl2pPr algn="l" defTabSz="457200" rtl="0" eaLnBrk="1" fontAlgn="base" hangingPunct="1">
        <a:spcBef>
          <a:spcPct val="0"/>
        </a:spcBef>
        <a:spcAft>
          <a:spcPct val="0"/>
        </a:spcAft>
        <a:defRPr sz="2400">
          <a:solidFill>
            <a:srgbClr val="006CB7"/>
          </a:solidFill>
          <a:latin typeface="Verdana" charset="0"/>
          <a:ea typeface="ヒラギノ角ゴ Pro W3" charset="-128"/>
          <a:cs typeface="Verdana" pitchFamily="34" charset="0"/>
        </a:defRPr>
      </a:lvl2pPr>
      <a:lvl3pPr algn="l" defTabSz="457200" rtl="0" eaLnBrk="1" fontAlgn="base" hangingPunct="1">
        <a:spcBef>
          <a:spcPct val="0"/>
        </a:spcBef>
        <a:spcAft>
          <a:spcPct val="0"/>
        </a:spcAft>
        <a:defRPr sz="2400">
          <a:solidFill>
            <a:srgbClr val="006CB7"/>
          </a:solidFill>
          <a:latin typeface="Verdana" charset="0"/>
          <a:ea typeface="ヒラギノ角ゴ Pro W3" charset="-128"/>
          <a:cs typeface="Verdana" pitchFamily="34" charset="0"/>
        </a:defRPr>
      </a:lvl3pPr>
      <a:lvl4pPr algn="l" defTabSz="457200" rtl="0" eaLnBrk="1" fontAlgn="base" hangingPunct="1">
        <a:spcBef>
          <a:spcPct val="0"/>
        </a:spcBef>
        <a:spcAft>
          <a:spcPct val="0"/>
        </a:spcAft>
        <a:defRPr sz="2400">
          <a:solidFill>
            <a:srgbClr val="006CB7"/>
          </a:solidFill>
          <a:latin typeface="Verdana" charset="0"/>
          <a:ea typeface="ヒラギノ角ゴ Pro W3" charset="-128"/>
          <a:cs typeface="Verdana" pitchFamily="34" charset="0"/>
        </a:defRPr>
      </a:lvl4pPr>
      <a:lvl5pPr algn="l" defTabSz="457200" rtl="0" eaLnBrk="1" fontAlgn="base" hangingPunct="1">
        <a:spcBef>
          <a:spcPct val="0"/>
        </a:spcBef>
        <a:spcAft>
          <a:spcPct val="0"/>
        </a:spcAft>
        <a:defRPr sz="2400">
          <a:solidFill>
            <a:srgbClr val="006CB7"/>
          </a:solidFill>
          <a:latin typeface="Verdana" charset="0"/>
          <a:ea typeface="ヒラギノ角ゴ Pro W3" charset="-128"/>
          <a:cs typeface="Verdana" pitchFamily="34" charset="0"/>
        </a:defRPr>
      </a:lvl5pPr>
      <a:lvl6pPr marL="457200" algn="l" defTabSz="457200" rtl="0" eaLnBrk="1" fontAlgn="base" hangingPunct="1">
        <a:spcBef>
          <a:spcPct val="0"/>
        </a:spcBef>
        <a:spcAft>
          <a:spcPct val="0"/>
        </a:spcAft>
        <a:defRPr sz="2400">
          <a:solidFill>
            <a:srgbClr val="006CB7"/>
          </a:solidFill>
          <a:latin typeface="Verdana" charset="0"/>
          <a:ea typeface="ヒラギノ角ゴ Pro W3" charset="-128"/>
        </a:defRPr>
      </a:lvl6pPr>
      <a:lvl7pPr marL="914400" algn="l" defTabSz="457200" rtl="0" eaLnBrk="1" fontAlgn="base" hangingPunct="1">
        <a:spcBef>
          <a:spcPct val="0"/>
        </a:spcBef>
        <a:spcAft>
          <a:spcPct val="0"/>
        </a:spcAft>
        <a:defRPr sz="2400">
          <a:solidFill>
            <a:srgbClr val="006CB7"/>
          </a:solidFill>
          <a:latin typeface="Verdana" charset="0"/>
          <a:ea typeface="ヒラギノ角ゴ Pro W3" charset="-128"/>
        </a:defRPr>
      </a:lvl7pPr>
      <a:lvl8pPr marL="1371600" algn="l" defTabSz="457200" rtl="0" eaLnBrk="1" fontAlgn="base" hangingPunct="1">
        <a:spcBef>
          <a:spcPct val="0"/>
        </a:spcBef>
        <a:spcAft>
          <a:spcPct val="0"/>
        </a:spcAft>
        <a:defRPr sz="2400">
          <a:solidFill>
            <a:srgbClr val="006CB7"/>
          </a:solidFill>
          <a:latin typeface="Verdana" charset="0"/>
          <a:ea typeface="ヒラギノ角ゴ Pro W3" charset="-128"/>
        </a:defRPr>
      </a:lvl8pPr>
      <a:lvl9pPr marL="1828800" algn="l" defTabSz="457200" rtl="0" eaLnBrk="1" fontAlgn="base" hangingPunct="1">
        <a:spcBef>
          <a:spcPct val="0"/>
        </a:spcBef>
        <a:spcAft>
          <a:spcPct val="0"/>
        </a:spcAft>
        <a:defRPr sz="2400">
          <a:solidFill>
            <a:srgbClr val="006CB7"/>
          </a:solidFill>
          <a:latin typeface="Verdana" charset="0"/>
          <a:ea typeface="ヒラギノ角ゴ Pro W3" charset="-128"/>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rgbClr val="595959"/>
          </a:solidFill>
          <a:latin typeface="+mn-lt"/>
          <a:ea typeface="ヒラギノ角ゴ Pro W3" charset="-128"/>
          <a:cs typeface="ヒラギノ角ゴ Pro W3" charset="0"/>
        </a:defRPr>
      </a:lvl2pPr>
      <a:lvl3pPr marL="1143000" indent="-228600" algn="l" defTabSz="457200" rtl="0" eaLnBrk="1" fontAlgn="base" hangingPunct="1">
        <a:spcBef>
          <a:spcPct val="20000"/>
        </a:spcBef>
        <a:spcAft>
          <a:spcPct val="0"/>
        </a:spcAft>
        <a:buFont typeface="Arial" panose="020B0604020202020204" pitchFamily="34" charset="0"/>
        <a:buChar char="•"/>
        <a:defRPr sz="1600" kern="1200">
          <a:solidFill>
            <a:srgbClr val="595959"/>
          </a:solidFill>
          <a:latin typeface="+mn-lt"/>
          <a:ea typeface="ヒラギノ角ゴ Pro W3" charset="-128"/>
          <a:cs typeface="ヒラギノ角ゴ Pro W3" charset="0"/>
        </a:defRPr>
      </a:lvl3pPr>
      <a:lvl4pPr marL="1600200" indent="-228600" algn="l" defTabSz="457200" rtl="0" eaLnBrk="1" fontAlgn="base" hangingPunct="1">
        <a:spcBef>
          <a:spcPct val="20000"/>
        </a:spcBef>
        <a:spcAft>
          <a:spcPct val="0"/>
        </a:spcAft>
        <a:buFont typeface="Arial" panose="020B0604020202020204" pitchFamily="34" charset="0"/>
        <a:buChar char="–"/>
        <a:defRPr sz="1400" kern="1200">
          <a:solidFill>
            <a:srgbClr val="595959"/>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panose="020B0604020202020204" pitchFamily="34" charset="0"/>
        <a:buChar char="»"/>
        <a:defRPr sz="1400" kern="1200">
          <a:solidFill>
            <a:srgbClr val="595959"/>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21.emf"/></Relationships>
</file>

<file path=ppt/slides/_rels/slide1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Microsoft_Excel_Chart1.xls"/><Relationship Id="rId2" Type="http://schemas.openxmlformats.org/officeDocument/2006/relationships/slideLayout" Target="../slideLayouts/slideLayout16.xml"/><Relationship Id="rId1" Type="http://schemas.openxmlformats.org/officeDocument/2006/relationships/vmlDrawing" Target="../drawings/vmlDrawing1.v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1.emf"/></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4.xml"/><Relationship Id="rId1" Type="http://schemas.openxmlformats.org/officeDocument/2006/relationships/slideLayout" Target="../slideLayouts/slideLayout15.xml"/><Relationship Id="rId4" Type="http://schemas.openxmlformats.org/officeDocument/2006/relationships/image" Target="../media/image50.png"/></Relationships>
</file>

<file path=ppt/slides/_rels/slide31.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6.xml"/><Relationship Id="rId1" Type="http://schemas.openxmlformats.org/officeDocument/2006/relationships/slideLayout" Target="../slideLayouts/slideLayout15.xml"/><Relationship Id="rId4" Type="http://schemas.openxmlformats.org/officeDocument/2006/relationships/image" Target="../media/image53.png"/></Relationships>
</file>

<file path=ppt/slides/_rels/slide33.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8.xml"/><Relationship Id="rId1" Type="http://schemas.openxmlformats.org/officeDocument/2006/relationships/slideLayout" Target="../slideLayouts/slideLayout15.xml"/><Relationship Id="rId4" Type="http://schemas.openxmlformats.org/officeDocument/2006/relationships/image" Target="../media/image56.png"/></Relationships>
</file>

<file path=ppt/slides/_rels/slide35.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0.xml"/><Relationship Id="rId1" Type="http://schemas.openxmlformats.org/officeDocument/2006/relationships/slideLayout" Target="../slideLayouts/slideLayout15.xml"/><Relationship Id="rId4" Type="http://schemas.openxmlformats.org/officeDocument/2006/relationships/image" Target="../media/image59.png"/></Relationships>
</file>

<file path=ppt/slides/_rels/slide37.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2.xml"/><Relationship Id="rId1" Type="http://schemas.openxmlformats.org/officeDocument/2006/relationships/slideLayout" Target="../slideLayouts/slideLayout15.xml"/><Relationship Id="rId4" Type="http://schemas.openxmlformats.org/officeDocument/2006/relationships/image" Target="../media/image62.png"/></Relationships>
</file>

<file path=ppt/slides/_rels/slide39.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40.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notesSlide" Target="../notesSlides/notesSlide24.xml"/><Relationship Id="rId1" Type="http://schemas.openxmlformats.org/officeDocument/2006/relationships/slideLayout" Target="../slideLayouts/slideLayout15.xml"/><Relationship Id="rId6" Type="http://schemas.openxmlformats.org/officeDocument/2006/relationships/image" Target="../media/image67.emf"/><Relationship Id="rId5" Type="http://schemas.openxmlformats.org/officeDocument/2006/relationships/image" Target="../media/image66.emf"/><Relationship Id="rId4" Type="http://schemas.openxmlformats.org/officeDocument/2006/relationships/image" Target="../media/image65.emf"/></Relationships>
</file>

<file path=ppt/slides/_rels/slide41.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notesSlide" Target="../notesSlides/notesSlide25.xml"/><Relationship Id="rId1" Type="http://schemas.openxmlformats.org/officeDocument/2006/relationships/slideLayout" Target="../slideLayouts/slideLayout15.xml"/><Relationship Id="rId4" Type="http://schemas.openxmlformats.org/officeDocument/2006/relationships/image" Target="../media/image69.emf"/></Relationships>
</file>

<file path=ppt/slides/_rels/slide42.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notesSlide" Target="../notesSlides/notesSlide27.xml"/><Relationship Id="rId1" Type="http://schemas.openxmlformats.org/officeDocument/2006/relationships/slideLayout" Target="../slideLayouts/slideLayout15.xml"/><Relationship Id="rId4" Type="http://schemas.openxmlformats.org/officeDocument/2006/relationships/image" Target="../media/image72.emf"/></Relationships>
</file>

<file path=ppt/slides/_rels/slide44.xml.rels><?xml version="1.0" encoding="UTF-8" standalone="yes"?>
<Relationships xmlns="http://schemas.openxmlformats.org/package/2006/relationships"><Relationship Id="rId3" Type="http://schemas.openxmlformats.org/officeDocument/2006/relationships/image" Target="../media/image73.emf"/><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notesSlide" Target="../notesSlides/notesSlide29.xml"/><Relationship Id="rId1" Type="http://schemas.openxmlformats.org/officeDocument/2006/relationships/slideLayout" Target="../slideLayouts/slideLayout15.xml"/><Relationship Id="rId4" Type="http://schemas.openxmlformats.org/officeDocument/2006/relationships/image" Target="../media/image75.emf"/></Relationships>
</file>

<file path=ppt/slides/_rels/slide46.xml.rels><?xml version="1.0" encoding="UTF-8" standalone="yes"?>
<Relationships xmlns="http://schemas.openxmlformats.org/package/2006/relationships"><Relationship Id="rId3" Type="http://schemas.openxmlformats.org/officeDocument/2006/relationships/image" Target="../media/image77.emf"/><Relationship Id="rId2" Type="http://schemas.openxmlformats.org/officeDocument/2006/relationships/image" Target="../media/image76.emf"/><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78.emf"/><Relationship Id="rId2" Type="http://schemas.openxmlformats.org/officeDocument/2006/relationships/notesSlide" Target="../notesSlides/notesSlide30.xml"/><Relationship Id="rId1" Type="http://schemas.openxmlformats.org/officeDocument/2006/relationships/slideLayout" Target="../slideLayouts/slideLayout15.xml"/><Relationship Id="rId4" Type="http://schemas.openxmlformats.org/officeDocument/2006/relationships/image" Target="../media/image79.emf"/></Relationships>
</file>

<file path=ppt/slides/_rels/slide48.xml.rels><?xml version="1.0" encoding="UTF-8" standalone="yes"?>
<Relationships xmlns="http://schemas.openxmlformats.org/package/2006/relationships"><Relationship Id="rId3" Type="http://schemas.openxmlformats.org/officeDocument/2006/relationships/image" Target="../media/image80.emf"/><Relationship Id="rId2" Type="http://schemas.openxmlformats.org/officeDocument/2006/relationships/notesSlide" Target="../notesSlides/notesSlide31.xml"/><Relationship Id="rId1" Type="http://schemas.openxmlformats.org/officeDocument/2006/relationships/slideLayout" Target="../slideLayouts/slideLayout15.xml"/><Relationship Id="rId4" Type="http://schemas.openxmlformats.org/officeDocument/2006/relationships/image" Target="../media/image81.emf"/></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14.emf"/></Relationships>
</file>

<file path=ppt/slides/_rels/slide50.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89.png"/></Relationships>
</file>

<file path=ppt/slides/_rels/slide53.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hyperlink" Target="https://saludresponde.minsal.cl/index.php/2019/03/11/preguntas-frecuentes-vacunacion-contra-la-influenza-2019/" TargetMode="External"/><Relationship Id="rId7" Type="http://schemas.openxmlformats.org/officeDocument/2006/relationships/image" Target="../media/image93.png"/><Relationship Id="rId2" Type="http://schemas.openxmlformats.org/officeDocument/2006/relationships/notesSlide" Target="../notesSlides/notesSlide33.xml"/><Relationship Id="rId1" Type="http://schemas.openxmlformats.org/officeDocument/2006/relationships/slideLayout" Target="../slideLayouts/slideLayout17.xml"/><Relationship Id="rId6" Type="http://schemas.openxmlformats.org/officeDocument/2006/relationships/image" Target="../media/image92.png"/><Relationship Id="rId5" Type="http://schemas.openxmlformats.org/officeDocument/2006/relationships/image" Target="../media/image91.png"/><Relationship Id="rId4" Type="http://schemas.openxmlformats.org/officeDocument/2006/relationships/image" Target="../media/image90.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0886EE6D-0676-BF47-9BAD-C6AB899CE38D}"/>
              </a:ext>
            </a:extLst>
          </p:cNvPr>
          <p:cNvSpPr>
            <a:spLocks noGrp="1"/>
          </p:cNvSpPr>
          <p:nvPr>
            <p:ph idx="1"/>
          </p:nvPr>
        </p:nvSpPr>
        <p:spPr>
          <a:xfrm>
            <a:off x="757670" y="260561"/>
            <a:ext cx="10639425" cy="6295314"/>
          </a:xfrm>
          <a:solidFill>
            <a:schemeClr val="accent6">
              <a:lumMod val="20000"/>
              <a:lumOff val="80000"/>
              <a:alpha val="42000"/>
            </a:schemeClr>
          </a:solidFill>
          <a:ln>
            <a:noFill/>
          </a:ln>
        </p:spPr>
        <p:txBody>
          <a:bodyPr/>
          <a:lstStyle/>
          <a:p>
            <a:pPr marL="0" indent="0" algn="ctr">
              <a:spcBef>
                <a:spcPct val="0"/>
              </a:spcBef>
              <a:buNone/>
            </a:pPr>
            <a:r>
              <a:rPr lang="es-CL" sz="4400" b="1" dirty="0">
                <a:solidFill>
                  <a:schemeClr val="tx2"/>
                </a:solidFill>
                <a:latin typeface="Verdana"/>
                <a:cs typeface="Verdana"/>
              </a:rPr>
              <a:t>Campaña de </a:t>
            </a:r>
            <a:r>
              <a:rPr lang="es-CL" sz="4400" b="1" dirty="0" smtClean="0">
                <a:solidFill>
                  <a:schemeClr val="tx2"/>
                </a:solidFill>
                <a:latin typeface="Verdana"/>
                <a:cs typeface="Verdana"/>
              </a:rPr>
              <a:t>Invierno 2019</a:t>
            </a:r>
            <a:endParaRPr lang="es-CL" sz="4400" b="1" dirty="0">
              <a:solidFill>
                <a:schemeClr val="tx2"/>
              </a:solidFill>
              <a:latin typeface="Verdana"/>
              <a:cs typeface="Verdana"/>
            </a:endParaRPr>
          </a:p>
          <a:p>
            <a:pPr marL="0" indent="0" algn="ctr">
              <a:spcBef>
                <a:spcPct val="0"/>
              </a:spcBef>
              <a:buNone/>
            </a:pPr>
            <a:r>
              <a:rPr lang="es-CL" sz="3200" b="1" dirty="0">
                <a:solidFill>
                  <a:schemeClr val="tx2"/>
                </a:solidFill>
                <a:latin typeface="Verdana"/>
                <a:cs typeface="Verdana"/>
              </a:rPr>
              <a:t>Informe Semana </a:t>
            </a:r>
            <a:r>
              <a:rPr lang="es-CL" sz="3200" b="1" dirty="0" smtClean="0">
                <a:solidFill>
                  <a:schemeClr val="tx2"/>
                </a:solidFill>
                <a:latin typeface="Verdana"/>
                <a:cs typeface="Verdana"/>
              </a:rPr>
              <a:t>25</a:t>
            </a:r>
            <a:endParaRPr lang="es-CL" sz="3200" b="1" dirty="0">
              <a:solidFill>
                <a:schemeClr val="tx2"/>
              </a:solidFill>
              <a:latin typeface="Verdana"/>
              <a:cs typeface="Verdana"/>
            </a:endParaRPr>
          </a:p>
          <a:p>
            <a:pPr marL="0" indent="0" algn="ctr">
              <a:spcBef>
                <a:spcPct val="0"/>
              </a:spcBef>
              <a:buNone/>
            </a:pPr>
            <a:endParaRPr lang="es-CL" sz="4400" b="1" dirty="0">
              <a:solidFill>
                <a:schemeClr val="tx2"/>
              </a:solidFill>
              <a:latin typeface="Verdana"/>
              <a:cs typeface="Verdana"/>
            </a:endParaRPr>
          </a:p>
        </p:txBody>
      </p:sp>
      <p:pic>
        <p:nvPicPr>
          <p:cNvPr id="2" name="Imagen 1"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1055" y="1587563"/>
            <a:ext cx="5652654" cy="5270437"/>
          </a:xfrm>
          <a:prstGeom prst="rect">
            <a:avLst/>
          </a:prstGeom>
        </p:spPr>
      </p:pic>
    </p:spTree>
    <p:extLst>
      <p:ext uri="{BB962C8B-B14F-4D97-AF65-F5344CB8AC3E}">
        <p14:creationId xmlns:p14="http://schemas.microsoft.com/office/powerpoint/2010/main" val="1040640379"/>
      </p:ext>
    </p:extLst>
  </p:cSld>
  <p:clrMapOvr>
    <a:masterClrMapping/>
  </p:clrMapOvr>
  <mc:AlternateContent xmlns:mc="http://schemas.openxmlformats.org/markup-compatibility/2006" xmlns:p14="http://schemas.microsoft.com/office/powerpoint/2010/main">
    <mc:Choice Requires="p14">
      <p:transition spd="slow" p14:dur="42500" advTm="370000"/>
    </mc:Choice>
    <mc:Fallback xmlns="">
      <p:transition spd="slow" advTm="370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a:xfrm>
            <a:off x="1531938" y="188914"/>
            <a:ext cx="9144000" cy="692616"/>
          </a:xfrm>
          <a:prstGeom prst="rect">
            <a:avLst/>
          </a:prstGeom>
          <a:solidFill>
            <a:schemeClr val="bg1">
              <a:lumMod val="95000"/>
            </a:schemeClr>
          </a:solidFill>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endParaRPr lang="es-ES_tradnl" altLang="es-CL" sz="2800" b="1" dirty="0">
              <a:solidFill>
                <a:srgbClr val="0070C0"/>
              </a:solidFill>
              <a:latin typeface="Candara" panose="020E0502030303020204" pitchFamily="34" charset="0"/>
              <a:cs typeface="Verdana" pitchFamily="34" charset="0"/>
            </a:endParaRPr>
          </a:p>
        </p:txBody>
      </p:sp>
      <p:sp>
        <p:nvSpPr>
          <p:cNvPr id="8" name="Content Placeholder 4"/>
          <p:cNvSpPr>
            <a:spLocks noGrp="1"/>
          </p:cNvSpPr>
          <p:nvPr>
            <p:ph sz="quarter" idx="12"/>
          </p:nvPr>
        </p:nvSpPr>
        <p:spPr>
          <a:xfrm>
            <a:off x="1807697" y="188914"/>
            <a:ext cx="8744249" cy="692616"/>
          </a:xfrm>
        </p:spPr>
        <p:txBody>
          <a:bodyPr anchor="ctr"/>
          <a:lstStyle/>
          <a:p>
            <a:pPr>
              <a:spcBef>
                <a:spcPts val="0"/>
              </a:spcBef>
            </a:pPr>
            <a:r>
              <a:rPr lang="pt-BR" sz="2200" dirty="0">
                <a:solidFill>
                  <a:srgbClr val="376092"/>
                </a:solidFill>
                <a:latin typeface="Candara" panose="020E0502030303020204" pitchFamily="34" charset="0"/>
              </a:rPr>
              <a:t>Vigilancia intensificada centinela de IRAG: casos IRAG por virus VRS*</a:t>
            </a:r>
            <a:endParaRPr lang="es-CL" sz="2200" dirty="0">
              <a:solidFill>
                <a:srgbClr val="376092"/>
              </a:solidFill>
              <a:latin typeface="Candara" panose="020E0502030303020204" pitchFamily="34" charset="0"/>
            </a:endParaRPr>
          </a:p>
        </p:txBody>
      </p:sp>
      <p:sp>
        <p:nvSpPr>
          <p:cNvPr id="4" name="Rectángulo 2"/>
          <p:cNvSpPr/>
          <p:nvPr/>
        </p:nvSpPr>
        <p:spPr>
          <a:xfrm>
            <a:off x="7875698" y="6557268"/>
            <a:ext cx="2444900" cy="253916"/>
          </a:xfrm>
          <a:prstGeom prst="rect">
            <a:avLst/>
          </a:prstGeom>
        </p:spPr>
        <p:txBody>
          <a:bodyPr wrap="none">
            <a:spAutoFit/>
          </a:bodyPr>
          <a:lstStyle/>
          <a:p>
            <a:pPr algn="just">
              <a:spcBef>
                <a:spcPct val="0"/>
              </a:spcBef>
              <a:buNone/>
              <a:defRPr/>
            </a:pPr>
            <a:r>
              <a:rPr lang="es-CL" altLang="es-CL" sz="1050" dirty="0">
                <a:solidFill>
                  <a:srgbClr val="404040"/>
                </a:solidFill>
                <a:latin typeface="Candara" panose="020E0502030303020204" pitchFamily="34" charset="0"/>
                <a:ea typeface="Verdana" panose="020B0604030504040204" pitchFamily="34" charset="0"/>
                <a:cs typeface="Verdana" panose="020B0604030504040204" pitchFamily="34" charset="0"/>
              </a:rPr>
              <a:t>* </a:t>
            </a:r>
            <a:r>
              <a:rPr lang="es-ES_tradnl" altLang="es-CL" sz="1050" dirty="0">
                <a:solidFill>
                  <a:srgbClr val="404040"/>
                </a:solidFill>
                <a:latin typeface="Candara" panose="020E0502030303020204" pitchFamily="34" charset="0"/>
                <a:ea typeface="Verdana" panose="020B0604030504040204" pitchFamily="34" charset="0"/>
                <a:cs typeface="Verdana" panose="020B0604030504040204" pitchFamily="34" charset="0"/>
              </a:rPr>
              <a:t>Información disponible al  25/06/2019</a:t>
            </a:r>
          </a:p>
        </p:txBody>
      </p:sp>
      <p:sp>
        <p:nvSpPr>
          <p:cNvPr id="2" name="1 Rectángulo"/>
          <p:cNvSpPr/>
          <p:nvPr/>
        </p:nvSpPr>
        <p:spPr>
          <a:xfrm>
            <a:off x="674688" y="4779859"/>
            <a:ext cx="10858500" cy="2031325"/>
          </a:xfrm>
          <a:prstGeom prst="rect">
            <a:avLst/>
          </a:prstGeom>
        </p:spPr>
        <p:txBody>
          <a:bodyPr wrap="square">
            <a:spAutoFit/>
          </a:bodyPr>
          <a:lstStyle/>
          <a:p>
            <a:pPr algn="just"/>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Durante el 2019 se han detectado, preliminarmente, 271 IRAG asociadas a VRS, </a:t>
            </a:r>
            <a:r>
              <a:rPr lang="es-CL" b="1" dirty="0">
                <a:solidFill>
                  <a:srgbClr val="404040"/>
                </a:solidFill>
                <a:latin typeface="Candara" panose="020E0502030303020204" pitchFamily="34" charset="0"/>
                <a:ea typeface="Verdana" panose="020B0604030504040204" pitchFamily="34" charset="0"/>
                <a:cs typeface="Verdana" panose="020B0604030504040204" pitchFamily="34" charset="0"/>
              </a:rPr>
              <a:t>mostrando una discreta tendencia al alza  y positividad de 22% en la SE 25</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 </a:t>
            </a:r>
          </a:p>
          <a:p>
            <a:pPr algn="just"/>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Estos casos se detectan principalmente en los </a:t>
            </a:r>
            <a:r>
              <a:rPr lang="es-CL" b="1" dirty="0">
                <a:solidFill>
                  <a:srgbClr val="404040"/>
                </a:solidFill>
                <a:latin typeface="Candara" panose="020E0502030303020204" pitchFamily="34" charset="0"/>
                <a:ea typeface="Verdana" panose="020B0604030504040204" pitchFamily="34" charset="0"/>
                <a:cs typeface="Verdana" panose="020B0604030504040204" pitchFamily="34" charset="0"/>
              </a:rPr>
              <a:t>centinelas IRAG de Tarapacá, Temuco y Viña del Mar</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 Se reporta el primer fallecido en el centinela de Tarapacá. Corresponde a un adulto de 75 años con factores de riesgo (Cardiópata y pulmonar crónico). </a:t>
            </a:r>
          </a:p>
          <a:p>
            <a:pPr algn="just"/>
            <a:endParaRPr lang="es-CL" dirty="0">
              <a:solidFill>
                <a:srgbClr val="404040"/>
              </a:solidFill>
              <a:latin typeface="Candara" panose="020E0502030303020204" pitchFamily="34" charset="0"/>
              <a:ea typeface="Verdana" panose="020B0604030504040204" pitchFamily="34" charset="0"/>
              <a:cs typeface="Verdana" panose="020B0604030504040204" pitchFamily="34" charset="0"/>
            </a:endParaRPr>
          </a:p>
          <a:p>
            <a:pPr algn="just"/>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A la misma SE del 2018 se habían registrado 461 casos de VRS en los centinelas.</a:t>
            </a:r>
          </a:p>
        </p:txBody>
      </p:sp>
      <p:sp>
        <p:nvSpPr>
          <p:cNvPr id="9" name="Rectángulo 6"/>
          <p:cNvSpPr/>
          <p:nvPr/>
        </p:nvSpPr>
        <p:spPr>
          <a:xfrm>
            <a:off x="1741192" y="6226254"/>
            <a:ext cx="8777501" cy="461665"/>
          </a:xfrm>
          <a:prstGeom prst="rect">
            <a:avLst/>
          </a:prstGeom>
        </p:spPr>
        <p:txBody>
          <a:bodyPr wrap="square">
            <a:spAutoFit/>
          </a:bodyPr>
          <a:lstStyle/>
          <a:p>
            <a:pPr algn="just">
              <a:spcBef>
                <a:spcPct val="0"/>
              </a:spcBef>
            </a:pPr>
            <a:r>
              <a:rPr lang="es-CL" altLang="es-CL" sz="800" b="1" dirty="0">
                <a:solidFill>
                  <a:srgbClr val="404040"/>
                </a:solidFill>
                <a:latin typeface="Candara" panose="020E0502030303020204" pitchFamily="34" charset="0"/>
                <a:ea typeface="Verdana" panose="020B0604030504040204" pitchFamily="34" charset="0"/>
                <a:cs typeface="Verdana" panose="020B0604030504040204" pitchFamily="34" charset="0"/>
              </a:rPr>
              <a:t>* Definición de caso IRAG: </a:t>
            </a:r>
            <a:r>
              <a:rPr lang="es-CL" altLang="es-CL" sz="800" dirty="0">
                <a:solidFill>
                  <a:srgbClr val="404040"/>
                </a:solidFill>
                <a:latin typeface="Candara" panose="020E0502030303020204" pitchFamily="34" charset="0"/>
                <a:ea typeface="Verdana" panose="020B0604030504040204" pitchFamily="34" charset="0"/>
                <a:cs typeface="Verdana" panose="020B0604030504040204" pitchFamily="34" charset="0"/>
              </a:rPr>
              <a:t>persona que requiera hospitalización por fiebre igual o superior a 38ºC y tos asociada a dificultad respiratoria (criterio clínico). La vigilancia se realiza en los Hospitales de Puerto Montt, Hernán Henríquez Araneda de  Temuco, G. Grant Benavente de Concepción, Gustavo Fricke de Viña del Mar, San Juan de Dios de Santiago, Militar de Santiago y E. Torres Galdámez de Iquique.</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62568" y="762718"/>
            <a:ext cx="8934747" cy="4089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6139933"/>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a:xfrm>
            <a:off x="1524000" y="89802"/>
            <a:ext cx="9144000" cy="692616"/>
          </a:xfrm>
          <a:prstGeom prst="rect">
            <a:avLst/>
          </a:prstGeom>
          <a:solidFill>
            <a:schemeClr val="bg1">
              <a:lumMod val="95000"/>
            </a:schemeClr>
          </a:solidFill>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endParaRPr lang="es-ES_tradnl" altLang="es-CL" sz="2800" b="1" dirty="0">
              <a:solidFill>
                <a:srgbClr val="0070C0"/>
              </a:solidFill>
              <a:latin typeface="Candara" panose="020E0502030303020204" pitchFamily="34" charset="0"/>
              <a:cs typeface="Verdana" pitchFamily="34" charset="0"/>
            </a:endParaRPr>
          </a:p>
        </p:txBody>
      </p:sp>
      <p:sp>
        <p:nvSpPr>
          <p:cNvPr id="8" name="Content Placeholder 4"/>
          <p:cNvSpPr>
            <a:spLocks noGrp="1"/>
          </p:cNvSpPr>
          <p:nvPr>
            <p:ph sz="quarter" idx="12"/>
          </p:nvPr>
        </p:nvSpPr>
        <p:spPr>
          <a:xfrm>
            <a:off x="1771846" y="136572"/>
            <a:ext cx="8744249" cy="692616"/>
          </a:xfrm>
        </p:spPr>
        <p:txBody>
          <a:bodyPr anchor="ctr"/>
          <a:lstStyle/>
          <a:p>
            <a:pPr>
              <a:spcBef>
                <a:spcPts val="0"/>
              </a:spcBef>
            </a:pPr>
            <a:r>
              <a:rPr lang="pt-BR" sz="2200" dirty="0">
                <a:solidFill>
                  <a:srgbClr val="376092"/>
                </a:solidFill>
                <a:latin typeface="Candara" panose="020E0502030303020204" pitchFamily="34" charset="0"/>
              </a:rPr>
              <a:t>Vigilancia intensificada centinela de IRAG: casos IRAG   y virus influenza por grupos de edad.*</a:t>
            </a:r>
            <a:endParaRPr lang="es-CL" sz="2200" dirty="0">
              <a:solidFill>
                <a:srgbClr val="376092"/>
              </a:solidFill>
              <a:latin typeface="Candara" panose="020E0502030303020204" pitchFamily="34" charset="0"/>
            </a:endParaRPr>
          </a:p>
        </p:txBody>
      </p:sp>
      <p:sp>
        <p:nvSpPr>
          <p:cNvPr id="4" name="Rectángulo 2"/>
          <p:cNvSpPr/>
          <p:nvPr/>
        </p:nvSpPr>
        <p:spPr>
          <a:xfrm>
            <a:off x="7890124" y="6557268"/>
            <a:ext cx="2416046" cy="253916"/>
          </a:xfrm>
          <a:prstGeom prst="rect">
            <a:avLst/>
          </a:prstGeom>
        </p:spPr>
        <p:txBody>
          <a:bodyPr wrap="none">
            <a:spAutoFit/>
          </a:bodyPr>
          <a:lstStyle/>
          <a:p>
            <a:pPr algn="just">
              <a:spcBef>
                <a:spcPct val="0"/>
              </a:spcBef>
              <a:buNone/>
              <a:defRPr/>
            </a:pPr>
            <a:r>
              <a:rPr lang="es-CL" altLang="es-CL" sz="1050" dirty="0">
                <a:solidFill>
                  <a:srgbClr val="404040"/>
                </a:solidFill>
                <a:latin typeface="Candara" panose="020E0502030303020204" pitchFamily="34" charset="0"/>
                <a:ea typeface="Verdana" panose="020B0604030504040204" pitchFamily="34" charset="0"/>
                <a:cs typeface="Verdana" panose="020B0604030504040204" pitchFamily="34" charset="0"/>
              </a:rPr>
              <a:t>* </a:t>
            </a:r>
            <a:r>
              <a:rPr lang="es-ES_tradnl" altLang="es-CL" sz="1050" dirty="0">
                <a:solidFill>
                  <a:srgbClr val="404040"/>
                </a:solidFill>
                <a:latin typeface="Candara" panose="020E0502030303020204" pitchFamily="34" charset="0"/>
                <a:ea typeface="Verdana" panose="020B0604030504040204" pitchFamily="34" charset="0"/>
                <a:cs typeface="Verdana" panose="020B0604030504040204" pitchFamily="34" charset="0"/>
              </a:rPr>
              <a:t>Información disponible al 25/06/2019</a:t>
            </a:r>
          </a:p>
        </p:txBody>
      </p:sp>
      <p:sp>
        <p:nvSpPr>
          <p:cNvPr id="2" name="1 Rectángulo"/>
          <p:cNvSpPr/>
          <p:nvPr/>
        </p:nvSpPr>
        <p:spPr>
          <a:xfrm>
            <a:off x="7120638" y="1086692"/>
            <a:ext cx="3955018" cy="4801314"/>
          </a:xfrm>
          <a:prstGeom prst="rect">
            <a:avLst/>
          </a:prstGeom>
        </p:spPr>
        <p:txBody>
          <a:bodyPr wrap="square">
            <a:spAutoFit/>
          </a:bodyPr>
          <a:lstStyle/>
          <a:p>
            <a:pPr algn="just"/>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Durante el 2019, según información preliminar, </a:t>
            </a:r>
            <a:r>
              <a:rPr lang="es-CL" b="1" dirty="0">
                <a:solidFill>
                  <a:srgbClr val="404040"/>
                </a:solidFill>
                <a:latin typeface="Candara" panose="020E0502030303020204" pitchFamily="34" charset="0"/>
                <a:ea typeface="Verdana" panose="020B0604030504040204" pitchFamily="34" charset="0"/>
                <a:cs typeface="Verdana" panose="020B0604030504040204" pitchFamily="34" charset="0"/>
              </a:rPr>
              <a:t>se han notificado 2278 IRAG en los hospitales centinela, superior en un 11% respecto a lo observado en igual periodo de 2018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(n=2041). </a:t>
            </a:r>
          </a:p>
          <a:p>
            <a:pPr algn="just"/>
            <a:endParaRPr lang="es-CL" dirty="0">
              <a:solidFill>
                <a:srgbClr val="404040"/>
              </a:solidFill>
              <a:latin typeface="Candara" panose="020E0502030303020204" pitchFamily="34" charset="0"/>
              <a:ea typeface="Verdana" panose="020B0604030504040204" pitchFamily="34" charset="0"/>
              <a:cs typeface="Verdana" panose="020B0604030504040204" pitchFamily="34" charset="0"/>
            </a:endParaRPr>
          </a:p>
          <a:p>
            <a:pPr marL="285750" indent="-285750" algn="just">
              <a:buFont typeface="Arial" panose="020B0604020202020204" pitchFamily="34" charset="0"/>
              <a:buChar char="•"/>
            </a:pP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35% de las hospitalizaciones por IRAG corresponde a menores de 5 años con 4% de positividad a influenza; </a:t>
            </a:r>
          </a:p>
          <a:p>
            <a:pPr marL="285750" indent="-285750" algn="just">
              <a:buFont typeface="Arial" panose="020B0604020202020204" pitchFamily="34" charset="0"/>
              <a:buChar char="•"/>
            </a:pP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9% entre 6-19 años con 18% de positividad a influenza; </a:t>
            </a:r>
          </a:p>
          <a:p>
            <a:pPr marL="285750" indent="-285750" algn="just">
              <a:buFont typeface="Arial" panose="020B0604020202020204" pitchFamily="34" charset="0"/>
              <a:buChar char="•"/>
            </a:pPr>
            <a:r>
              <a:rPr lang="es-CL" b="1" dirty="0">
                <a:solidFill>
                  <a:srgbClr val="404040"/>
                </a:solidFill>
                <a:latin typeface="Candara" panose="020E0502030303020204" pitchFamily="34" charset="0"/>
                <a:ea typeface="Verdana" panose="020B0604030504040204" pitchFamily="34" charset="0"/>
                <a:cs typeface="Verdana" panose="020B0604030504040204" pitchFamily="34" charset="0"/>
              </a:rPr>
              <a:t>15% entre 20-59 años con 26% de positividad a influenza; </a:t>
            </a:r>
          </a:p>
          <a:p>
            <a:pPr marL="285750" indent="-285750" algn="just">
              <a:buFont typeface="Arial" panose="020B0604020202020204" pitchFamily="34" charset="0"/>
              <a:buChar char="•"/>
            </a:pP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40% en personas de 60 y más años, con 13% de positividad. </a:t>
            </a:r>
          </a:p>
        </p:txBody>
      </p:sp>
      <p:sp>
        <p:nvSpPr>
          <p:cNvPr id="13" name="CuadroTexto 4">
            <a:extLst>
              <a:ext uri="{FF2B5EF4-FFF2-40B4-BE49-F238E27FC236}">
                <a16:creationId xmlns:a16="http://schemas.microsoft.com/office/drawing/2014/main" xmlns="" id="{2C1F8950-3FDA-4C3E-A878-0442F5565DC5}"/>
              </a:ext>
            </a:extLst>
          </p:cNvPr>
          <p:cNvSpPr txBox="1"/>
          <p:nvPr/>
        </p:nvSpPr>
        <p:spPr>
          <a:xfrm>
            <a:off x="1885830" y="6474002"/>
            <a:ext cx="3968576" cy="166532"/>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s-CL" sz="900" dirty="0"/>
              <a:t>Fuente: Sistema Pahoflu centinelas IRAG, OMS-MINSAL</a:t>
            </a:r>
          </a:p>
        </p:txBody>
      </p:sp>
      <p:sp>
        <p:nvSpPr>
          <p:cNvPr id="14" name="CuadroTexto 4">
            <a:extLst>
              <a:ext uri="{FF2B5EF4-FFF2-40B4-BE49-F238E27FC236}">
                <a16:creationId xmlns:a16="http://schemas.microsoft.com/office/drawing/2014/main" xmlns="" id="{2C1F8950-3FDA-4C3E-A878-0442F5565DC5}"/>
              </a:ext>
            </a:extLst>
          </p:cNvPr>
          <p:cNvSpPr txBox="1"/>
          <p:nvPr/>
        </p:nvSpPr>
        <p:spPr>
          <a:xfrm>
            <a:off x="1900999" y="3348850"/>
            <a:ext cx="3819220" cy="209366"/>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s-CL" sz="900" dirty="0"/>
              <a:t>Fuente: Sistema Pahoflu centinelas IRAG, OMS-MINSAL</a:t>
            </a:r>
          </a:p>
        </p:txBody>
      </p:sp>
      <p:pic>
        <p:nvPicPr>
          <p:cNvPr id="10" name="Imagen 9">
            <a:extLst>
              <a:ext uri="{FF2B5EF4-FFF2-40B4-BE49-F238E27FC236}">
                <a16:creationId xmlns:a16="http://schemas.microsoft.com/office/drawing/2014/main" xmlns="" id="{2A248E08-2390-4740-A677-89A44252B653}"/>
              </a:ext>
            </a:extLst>
          </p:cNvPr>
          <p:cNvPicPr>
            <a:picLocks noChangeAspect="1"/>
          </p:cNvPicPr>
          <p:nvPr/>
        </p:nvPicPr>
        <p:blipFill>
          <a:blip r:embed="rId3"/>
          <a:stretch>
            <a:fillRect/>
          </a:stretch>
        </p:blipFill>
        <p:spPr>
          <a:xfrm>
            <a:off x="1614032" y="3709522"/>
            <a:ext cx="4858418" cy="2717710"/>
          </a:xfrm>
          <a:prstGeom prst="rect">
            <a:avLst/>
          </a:prstGeom>
        </p:spPr>
      </p:pic>
      <p:pic>
        <p:nvPicPr>
          <p:cNvPr id="11" name="Imagen 10">
            <a:extLst>
              <a:ext uri="{FF2B5EF4-FFF2-40B4-BE49-F238E27FC236}">
                <a16:creationId xmlns:a16="http://schemas.microsoft.com/office/drawing/2014/main" xmlns="" id="{42AAF61F-588E-4CCE-AD7D-E8D84C141D3D}"/>
              </a:ext>
            </a:extLst>
          </p:cNvPr>
          <p:cNvPicPr>
            <a:picLocks noChangeAspect="1"/>
          </p:cNvPicPr>
          <p:nvPr/>
        </p:nvPicPr>
        <p:blipFill>
          <a:blip r:embed="rId4"/>
          <a:stretch>
            <a:fillRect/>
          </a:stretch>
        </p:blipFill>
        <p:spPr>
          <a:xfrm>
            <a:off x="1685350" y="857638"/>
            <a:ext cx="4787101" cy="2700579"/>
          </a:xfrm>
          <a:prstGeom prst="rect">
            <a:avLst/>
          </a:prstGeom>
        </p:spPr>
      </p:pic>
    </p:spTree>
    <p:extLst>
      <p:ext uri="{BB962C8B-B14F-4D97-AF65-F5344CB8AC3E}">
        <p14:creationId xmlns:p14="http://schemas.microsoft.com/office/powerpoint/2010/main" val="3374892525"/>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a:xfrm>
            <a:off x="1531938" y="188914"/>
            <a:ext cx="9144000" cy="692616"/>
          </a:xfrm>
          <a:prstGeom prst="rect">
            <a:avLst/>
          </a:prstGeom>
          <a:solidFill>
            <a:schemeClr val="bg1">
              <a:lumMod val="95000"/>
            </a:schemeClr>
          </a:solidFill>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endParaRPr lang="es-ES_tradnl" altLang="es-CL" sz="2800" b="1" dirty="0">
              <a:solidFill>
                <a:srgbClr val="0070C0"/>
              </a:solidFill>
              <a:latin typeface="Candara" panose="020E0502030303020204" pitchFamily="34" charset="0"/>
              <a:cs typeface="Verdana" pitchFamily="34" charset="0"/>
            </a:endParaRPr>
          </a:p>
        </p:txBody>
      </p:sp>
      <p:sp>
        <p:nvSpPr>
          <p:cNvPr id="8" name="Content Placeholder 4"/>
          <p:cNvSpPr>
            <a:spLocks noGrp="1"/>
          </p:cNvSpPr>
          <p:nvPr>
            <p:ph sz="quarter" idx="12"/>
          </p:nvPr>
        </p:nvSpPr>
        <p:spPr>
          <a:xfrm>
            <a:off x="1807697" y="188914"/>
            <a:ext cx="8744249" cy="692616"/>
          </a:xfrm>
        </p:spPr>
        <p:txBody>
          <a:bodyPr anchor="ctr"/>
          <a:lstStyle/>
          <a:p>
            <a:pPr>
              <a:spcBef>
                <a:spcPts val="0"/>
              </a:spcBef>
            </a:pPr>
            <a:r>
              <a:rPr lang="pt-BR" sz="2200" dirty="0">
                <a:solidFill>
                  <a:srgbClr val="376092"/>
                </a:solidFill>
                <a:latin typeface="Candara" panose="020E0502030303020204" pitchFamily="34" charset="0"/>
              </a:rPr>
              <a:t>Vigilancia  de Brotes  por influenza:  colegios*</a:t>
            </a:r>
            <a:endParaRPr lang="es-CL" sz="2200" dirty="0">
              <a:solidFill>
                <a:srgbClr val="376092"/>
              </a:solidFill>
              <a:latin typeface="Candara" panose="020E0502030303020204" pitchFamily="34" charset="0"/>
            </a:endParaRPr>
          </a:p>
        </p:txBody>
      </p:sp>
      <p:sp>
        <p:nvSpPr>
          <p:cNvPr id="4" name="Rectángulo 2"/>
          <p:cNvSpPr/>
          <p:nvPr/>
        </p:nvSpPr>
        <p:spPr>
          <a:xfrm>
            <a:off x="7886918" y="6557268"/>
            <a:ext cx="2422458" cy="253916"/>
          </a:xfrm>
          <a:prstGeom prst="rect">
            <a:avLst/>
          </a:prstGeom>
        </p:spPr>
        <p:txBody>
          <a:bodyPr wrap="none">
            <a:spAutoFit/>
          </a:bodyPr>
          <a:lstStyle/>
          <a:p>
            <a:pPr algn="just">
              <a:spcBef>
                <a:spcPct val="0"/>
              </a:spcBef>
              <a:buNone/>
              <a:defRPr/>
            </a:pPr>
            <a:r>
              <a:rPr lang="es-CL" altLang="es-CL" sz="1050" dirty="0">
                <a:solidFill>
                  <a:srgbClr val="404040"/>
                </a:solidFill>
                <a:latin typeface="Candara" panose="020E0502030303020204" pitchFamily="34" charset="0"/>
                <a:ea typeface="Verdana" panose="020B0604030504040204" pitchFamily="34" charset="0"/>
                <a:cs typeface="Verdana" panose="020B0604030504040204" pitchFamily="34" charset="0"/>
              </a:rPr>
              <a:t>* </a:t>
            </a:r>
            <a:r>
              <a:rPr lang="es-ES_tradnl" altLang="es-CL" sz="1050" dirty="0">
                <a:solidFill>
                  <a:srgbClr val="404040"/>
                </a:solidFill>
                <a:latin typeface="Candara" panose="020E0502030303020204" pitchFamily="34" charset="0"/>
                <a:ea typeface="Verdana" panose="020B0604030504040204" pitchFamily="34" charset="0"/>
                <a:cs typeface="Verdana" panose="020B0604030504040204" pitchFamily="34" charset="0"/>
              </a:rPr>
              <a:t>Información disponible al 24/06/2019</a:t>
            </a:r>
          </a:p>
        </p:txBody>
      </p:sp>
      <p:sp>
        <p:nvSpPr>
          <p:cNvPr id="9" name="Rectángulo 6"/>
          <p:cNvSpPr/>
          <p:nvPr/>
        </p:nvSpPr>
        <p:spPr>
          <a:xfrm>
            <a:off x="8351610" y="3115500"/>
            <a:ext cx="2200335" cy="1754326"/>
          </a:xfrm>
          <a:prstGeom prst="rect">
            <a:avLst/>
          </a:prstGeom>
        </p:spPr>
        <p:txBody>
          <a:bodyPr wrap="square">
            <a:spAutoFit/>
          </a:bodyPr>
          <a:lstStyle/>
          <a:p>
            <a:pPr algn="just">
              <a:spcBef>
                <a:spcPct val="0"/>
              </a:spcBef>
            </a:pPr>
            <a:r>
              <a:rPr lang="es-CL" altLang="es-CL" sz="1200" b="1" dirty="0">
                <a:solidFill>
                  <a:srgbClr val="404040"/>
                </a:solidFill>
                <a:latin typeface="Candara" panose="020E0502030303020204" pitchFamily="34" charset="0"/>
                <a:ea typeface="Verdana" panose="020B0604030504040204" pitchFamily="34" charset="0"/>
                <a:cs typeface="Verdana" panose="020B0604030504040204" pitchFamily="34" charset="0"/>
              </a:rPr>
              <a:t>En el 2019, 13 corresponden a brotes en colegios a nivel nacional:</a:t>
            </a:r>
          </a:p>
          <a:p>
            <a:pPr algn="just">
              <a:spcBef>
                <a:spcPct val="0"/>
              </a:spcBef>
            </a:pPr>
            <a:endParaRPr lang="es-CL" altLang="es-CL" sz="1200" b="1" dirty="0">
              <a:solidFill>
                <a:srgbClr val="404040"/>
              </a:solidFill>
              <a:latin typeface="Candara" panose="020E0502030303020204" pitchFamily="34" charset="0"/>
              <a:ea typeface="Verdana" panose="020B0604030504040204" pitchFamily="34" charset="0"/>
              <a:cs typeface="Verdana" panose="020B0604030504040204" pitchFamily="34" charset="0"/>
            </a:endParaRPr>
          </a:p>
          <a:p>
            <a:pPr marL="171450" indent="-171450" algn="just">
              <a:spcBef>
                <a:spcPct val="0"/>
              </a:spcBef>
              <a:buFont typeface="Arial" panose="020B0604020202020204" pitchFamily="34" charset="0"/>
              <a:buChar char="•"/>
            </a:pPr>
            <a:r>
              <a:rPr lang="es-CL" altLang="es-CL" sz="1200" b="1" dirty="0">
                <a:solidFill>
                  <a:srgbClr val="404040"/>
                </a:solidFill>
                <a:latin typeface="Candara" panose="020E0502030303020204" pitchFamily="34" charset="0"/>
                <a:ea typeface="Verdana" panose="020B0604030504040204" pitchFamily="34" charset="0"/>
                <a:cs typeface="Verdana" panose="020B0604030504040204" pitchFamily="34" charset="0"/>
              </a:rPr>
              <a:t>97 afectados</a:t>
            </a:r>
          </a:p>
          <a:p>
            <a:pPr marL="171450" indent="-171450" algn="just">
              <a:spcBef>
                <a:spcPct val="0"/>
              </a:spcBef>
              <a:buFont typeface="Arial" panose="020B0604020202020204" pitchFamily="34" charset="0"/>
              <a:buChar char="•"/>
            </a:pPr>
            <a:endParaRPr lang="es-CL" altLang="es-CL" sz="1200" b="1" dirty="0">
              <a:solidFill>
                <a:srgbClr val="404040"/>
              </a:solidFill>
              <a:latin typeface="Candara" panose="020E0502030303020204" pitchFamily="34" charset="0"/>
              <a:ea typeface="Verdana" panose="020B0604030504040204" pitchFamily="34" charset="0"/>
              <a:cs typeface="Verdana" panose="020B0604030504040204" pitchFamily="34" charset="0"/>
            </a:endParaRPr>
          </a:p>
          <a:p>
            <a:pPr marL="171450" indent="-171450" algn="just">
              <a:spcBef>
                <a:spcPct val="0"/>
              </a:spcBef>
              <a:buFont typeface="Arial" panose="020B0604020202020204" pitchFamily="34" charset="0"/>
              <a:buChar char="•"/>
            </a:pPr>
            <a:r>
              <a:rPr lang="es-CL" altLang="es-CL" sz="1200" b="1" dirty="0">
                <a:solidFill>
                  <a:srgbClr val="404040"/>
                </a:solidFill>
                <a:latin typeface="Candara" panose="020E0502030303020204" pitchFamily="34" charset="0"/>
                <a:ea typeface="Verdana" panose="020B0604030504040204" pitchFamily="34" charset="0"/>
                <a:cs typeface="Verdana" panose="020B0604030504040204" pitchFamily="34" charset="0"/>
              </a:rPr>
              <a:t>Tasa de hospitalización de 6% ( 6 casos) </a:t>
            </a:r>
          </a:p>
          <a:p>
            <a:pPr algn="just">
              <a:spcBef>
                <a:spcPct val="0"/>
              </a:spcBef>
            </a:pPr>
            <a:endParaRPr lang="es-CL" altLang="es-CL" sz="1200" b="1" dirty="0">
              <a:solidFill>
                <a:srgbClr val="404040"/>
              </a:solidFill>
              <a:latin typeface="Candara" panose="020E0502030303020204" pitchFamily="34" charset="0"/>
              <a:ea typeface="Verdana" panose="020B0604030504040204" pitchFamily="34" charset="0"/>
              <a:cs typeface="Verdana" panose="020B0604030504040204" pitchFamily="34" charset="0"/>
            </a:endParaRPr>
          </a:p>
        </p:txBody>
      </p:sp>
      <p:pic>
        <p:nvPicPr>
          <p:cNvPr id="5" name="Imagen 4">
            <a:extLst>
              <a:ext uri="{FF2B5EF4-FFF2-40B4-BE49-F238E27FC236}">
                <a16:creationId xmlns:a16="http://schemas.microsoft.com/office/drawing/2014/main" xmlns="" id="{603E3F12-F81F-4874-9AEE-304709CD1340}"/>
              </a:ext>
            </a:extLst>
          </p:cNvPr>
          <p:cNvPicPr>
            <a:picLocks noChangeAspect="1"/>
          </p:cNvPicPr>
          <p:nvPr/>
        </p:nvPicPr>
        <p:blipFill>
          <a:blip r:embed="rId3"/>
          <a:stretch>
            <a:fillRect/>
          </a:stretch>
        </p:blipFill>
        <p:spPr>
          <a:xfrm>
            <a:off x="1531938" y="881530"/>
            <a:ext cx="6459540" cy="5547610"/>
          </a:xfrm>
          <a:prstGeom prst="rect">
            <a:avLst/>
          </a:prstGeom>
        </p:spPr>
      </p:pic>
      <p:graphicFrame>
        <p:nvGraphicFramePr>
          <p:cNvPr id="2" name="Tabla 1">
            <a:extLst>
              <a:ext uri="{FF2B5EF4-FFF2-40B4-BE49-F238E27FC236}">
                <a16:creationId xmlns:a16="http://schemas.microsoft.com/office/drawing/2014/main" xmlns="" id="{71E4651D-3CD8-487E-A477-F86DC051CADC}"/>
              </a:ext>
            </a:extLst>
          </p:cNvPr>
          <p:cNvGraphicFramePr>
            <a:graphicFrameLocks noGrp="1"/>
          </p:cNvGraphicFramePr>
          <p:nvPr>
            <p:extLst/>
          </p:nvPr>
        </p:nvGraphicFramePr>
        <p:xfrm>
          <a:off x="8632976" y="1394706"/>
          <a:ext cx="1676400" cy="1200150"/>
        </p:xfrm>
        <a:graphic>
          <a:graphicData uri="http://schemas.openxmlformats.org/drawingml/2006/table">
            <a:tbl>
              <a:tblPr>
                <a:tableStyleId>{5C22544A-7EE6-4342-B048-85BDC9FD1C3A}</a:tableStyleId>
              </a:tblPr>
              <a:tblGrid>
                <a:gridCol w="838200">
                  <a:extLst>
                    <a:ext uri="{9D8B030D-6E8A-4147-A177-3AD203B41FA5}">
                      <a16:colId xmlns:a16="http://schemas.microsoft.com/office/drawing/2014/main" xmlns="" val="4008161749"/>
                    </a:ext>
                  </a:extLst>
                </a:gridCol>
                <a:gridCol w="838200">
                  <a:extLst>
                    <a:ext uri="{9D8B030D-6E8A-4147-A177-3AD203B41FA5}">
                      <a16:colId xmlns:a16="http://schemas.microsoft.com/office/drawing/2014/main" xmlns="" val="2043046416"/>
                    </a:ext>
                  </a:extLst>
                </a:gridCol>
              </a:tblGrid>
              <a:tr h="400050">
                <a:tc>
                  <a:txBody>
                    <a:bodyPr/>
                    <a:lstStyle/>
                    <a:p>
                      <a:pPr algn="ctr" rtl="0" fontAlgn="ctr"/>
                      <a:r>
                        <a:rPr lang="es-CL" sz="1100" u="none" strike="noStrike" dirty="0">
                          <a:effectLst/>
                        </a:rPr>
                        <a:t>total brotes 2017</a:t>
                      </a:r>
                      <a:endParaRPr lang="es-CL" sz="1100" b="1" i="0" u="none" strike="noStrike" dirty="0">
                        <a:solidFill>
                          <a:srgbClr val="FFFFFF"/>
                        </a:solidFill>
                        <a:effectLst/>
                        <a:latin typeface="Candara" panose="020E0502030303020204" pitchFamily="34" charset="0"/>
                      </a:endParaRPr>
                    </a:p>
                  </a:txBody>
                  <a:tcPr marL="9525" marR="9525" marT="9525" marB="0" anchor="ctr"/>
                </a:tc>
                <a:tc>
                  <a:txBody>
                    <a:bodyPr/>
                    <a:lstStyle/>
                    <a:p>
                      <a:pPr algn="ctr" rtl="0" fontAlgn="ctr"/>
                      <a:r>
                        <a:rPr lang="es-CL" sz="1100" u="none" strike="noStrike" dirty="0">
                          <a:effectLst/>
                        </a:rPr>
                        <a:t>10</a:t>
                      </a:r>
                      <a:endParaRPr lang="es-CL" sz="1100" b="0" i="0" u="none" strike="noStrike" dirty="0">
                        <a:solidFill>
                          <a:srgbClr val="000000"/>
                        </a:solidFill>
                        <a:effectLst/>
                        <a:latin typeface="Candara" panose="020E0502030303020204" pitchFamily="34" charset="0"/>
                      </a:endParaRPr>
                    </a:p>
                  </a:txBody>
                  <a:tcPr marL="9525" marR="9525" marT="9525" marB="0" anchor="ctr"/>
                </a:tc>
                <a:extLst>
                  <a:ext uri="{0D108BD9-81ED-4DB2-BD59-A6C34878D82A}">
                    <a16:rowId xmlns:a16="http://schemas.microsoft.com/office/drawing/2014/main" xmlns="" val="283706427"/>
                  </a:ext>
                </a:extLst>
              </a:tr>
              <a:tr h="400050">
                <a:tc>
                  <a:txBody>
                    <a:bodyPr/>
                    <a:lstStyle/>
                    <a:p>
                      <a:pPr algn="ctr" rtl="0" fontAlgn="ctr"/>
                      <a:r>
                        <a:rPr lang="es-CL" sz="1100" u="none" strike="noStrike" dirty="0">
                          <a:effectLst/>
                        </a:rPr>
                        <a:t>total brotes 2018</a:t>
                      </a:r>
                      <a:endParaRPr lang="es-CL" sz="1100" b="1" i="0" u="none" strike="noStrike" dirty="0">
                        <a:solidFill>
                          <a:srgbClr val="FFFFFF"/>
                        </a:solidFill>
                        <a:effectLst/>
                        <a:latin typeface="Candara" panose="020E0502030303020204" pitchFamily="34" charset="0"/>
                      </a:endParaRPr>
                    </a:p>
                  </a:txBody>
                  <a:tcPr marL="9525" marR="9525" marT="9525" marB="0" anchor="ctr"/>
                </a:tc>
                <a:tc>
                  <a:txBody>
                    <a:bodyPr/>
                    <a:lstStyle/>
                    <a:p>
                      <a:pPr algn="ctr" rtl="0" fontAlgn="ctr"/>
                      <a:r>
                        <a:rPr lang="es-CL" sz="1100" u="none" strike="noStrike" dirty="0">
                          <a:effectLst/>
                        </a:rPr>
                        <a:t>4</a:t>
                      </a:r>
                      <a:endParaRPr lang="es-CL" sz="1100" b="0" i="0" u="none" strike="noStrike" dirty="0">
                        <a:solidFill>
                          <a:srgbClr val="000000"/>
                        </a:solidFill>
                        <a:effectLst/>
                        <a:latin typeface="Candara" panose="020E0502030303020204" pitchFamily="34" charset="0"/>
                      </a:endParaRPr>
                    </a:p>
                  </a:txBody>
                  <a:tcPr marL="9525" marR="9525" marT="9525" marB="0" anchor="ctr"/>
                </a:tc>
                <a:extLst>
                  <a:ext uri="{0D108BD9-81ED-4DB2-BD59-A6C34878D82A}">
                    <a16:rowId xmlns:a16="http://schemas.microsoft.com/office/drawing/2014/main" xmlns="" val="2791936465"/>
                  </a:ext>
                </a:extLst>
              </a:tr>
              <a:tr h="400050">
                <a:tc>
                  <a:txBody>
                    <a:bodyPr/>
                    <a:lstStyle/>
                    <a:p>
                      <a:pPr algn="ctr" rtl="0" fontAlgn="ctr"/>
                      <a:r>
                        <a:rPr lang="es-CL" sz="1100" u="none" strike="noStrike" dirty="0">
                          <a:effectLst/>
                        </a:rPr>
                        <a:t>total brotes 2019</a:t>
                      </a:r>
                      <a:endParaRPr lang="es-CL" sz="1100" b="1" i="0" u="none" strike="noStrike" dirty="0">
                        <a:solidFill>
                          <a:srgbClr val="FFFFFF"/>
                        </a:solidFill>
                        <a:effectLst/>
                        <a:latin typeface="Candara" panose="020E0502030303020204" pitchFamily="34" charset="0"/>
                      </a:endParaRPr>
                    </a:p>
                  </a:txBody>
                  <a:tcPr marL="9525" marR="9525" marT="9525" marB="0" anchor="ctr"/>
                </a:tc>
                <a:tc>
                  <a:txBody>
                    <a:bodyPr/>
                    <a:lstStyle/>
                    <a:p>
                      <a:pPr algn="ctr" rtl="0" fontAlgn="ctr"/>
                      <a:r>
                        <a:rPr lang="es-CL" sz="1100" u="none" strike="noStrike" dirty="0">
                          <a:effectLst/>
                        </a:rPr>
                        <a:t>20</a:t>
                      </a:r>
                      <a:endParaRPr lang="es-CL" sz="1100" b="0" i="0" u="none" strike="noStrike" dirty="0">
                        <a:solidFill>
                          <a:srgbClr val="000000"/>
                        </a:solidFill>
                        <a:effectLst/>
                        <a:latin typeface="Candara" panose="020E0502030303020204" pitchFamily="34" charset="0"/>
                      </a:endParaRPr>
                    </a:p>
                  </a:txBody>
                  <a:tcPr marL="9525" marR="9525" marT="9525" marB="0" anchor="ctr"/>
                </a:tc>
                <a:extLst>
                  <a:ext uri="{0D108BD9-81ED-4DB2-BD59-A6C34878D82A}">
                    <a16:rowId xmlns:a16="http://schemas.microsoft.com/office/drawing/2014/main" xmlns="" val="2331646967"/>
                  </a:ext>
                </a:extLst>
              </a:tr>
            </a:tbl>
          </a:graphicData>
        </a:graphic>
      </p:graphicFrame>
    </p:spTree>
    <p:extLst>
      <p:ext uri="{BB962C8B-B14F-4D97-AF65-F5344CB8AC3E}">
        <p14:creationId xmlns:p14="http://schemas.microsoft.com/office/powerpoint/2010/main" val="1758816663"/>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a:xfrm>
            <a:off x="1531938" y="188914"/>
            <a:ext cx="9144000" cy="692616"/>
          </a:xfrm>
          <a:prstGeom prst="rect">
            <a:avLst/>
          </a:prstGeom>
          <a:solidFill>
            <a:schemeClr val="bg1">
              <a:lumMod val="95000"/>
            </a:schemeClr>
          </a:solidFill>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endParaRPr lang="es-ES_tradnl" altLang="es-CL" sz="2800" b="1" dirty="0">
              <a:solidFill>
                <a:srgbClr val="0070C0"/>
              </a:solidFill>
              <a:latin typeface="Candara" panose="020E0502030303020204" pitchFamily="34" charset="0"/>
              <a:cs typeface="Verdana" pitchFamily="34" charset="0"/>
            </a:endParaRPr>
          </a:p>
        </p:txBody>
      </p:sp>
      <p:sp>
        <p:nvSpPr>
          <p:cNvPr id="8" name="Content Placeholder 4"/>
          <p:cNvSpPr>
            <a:spLocks noGrp="1"/>
          </p:cNvSpPr>
          <p:nvPr>
            <p:ph sz="quarter" idx="12"/>
          </p:nvPr>
        </p:nvSpPr>
        <p:spPr>
          <a:xfrm>
            <a:off x="1807697" y="188914"/>
            <a:ext cx="8744249" cy="692616"/>
          </a:xfrm>
        </p:spPr>
        <p:txBody>
          <a:bodyPr anchor="ctr"/>
          <a:lstStyle/>
          <a:p>
            <a:pPr>
              <a:spcBef>
                <a:spcPts val="0"/>
              </a:spcBef>
            </a:pPr>
            <a:r>
              <a:rPr lang="pt-BR" sz="2200" dirty="0">
                <a:solidFill>
                  <a:srgbClr val="376092"/>
                </a:solidFill>
                <a:latin typeface="Candara" panose="020E0502030303020204" pitchFamily="34" charset="0"/>
              </a:rPr>
              <a:t>Vigilancia  de Brotes  por influenza, resto de los brotes *</a:t>
            </a:r>
            <a:endParaRPr lang="es-CL" sz="2200" dirty="0">
              <a:solidFill>
                <a:srgbClr val="376092"/>
              </a:solidFill>
              <a:latin typeface="Candara" panose="020E0502030303020204" pitchFamily="34" charset="0"/>
            </a:endParaRPr>
          </a:p>
        </p:txBody>
      </p:sp>
      <p:sp>
        <p:nvSpPr>
          <p:cNvPr id="4" name="Rectángulo 2"/>
          <p:cNvSpPr/>
          <p:nvPr/>
        </p:nvSpPr>
        <p:spPr>
          <a:xfrm>
            <a:off x="7886918" y="6557268"/>
            <a:ext cx="2422458" cy="253916"/>
          </a:xfrm>
          <a:prstGeom prst="rect">
            <a:avLst/>
          </a:prstGeom>
        </p:spPr>
        <p:txBody>
          <a:bodyPr wrap="none">
            <a:spAutoFit/>
          </a:bodyPr>
          <a:lstStyle/>
          <a:p>
            <a:pPr algn="just">
              <a:spcBef>
                <a:spcPct val="0"/>
              </a:spcBef>
              <a:buNone/>
              <a:defRPr/>
            </a:pPr>
            <a:r>
              <a:rPr lang="es-CL" altLang="es-CL" sz="1050" dirty="0">
                <a:solidFill>
                  <a:srgbClr val="404040"/>
                </a:solidFill>
                <a:latin typeface="Candara" panose="020E0502030303020204" pitchFamily="34" charset="0"/>
                <a:ea typeface="Verdana" panose="020B0604030504040204" pitchFamily="34" charset="0"/>
                <a:cs typeface="Verdana" panose="020B0604030504040204" pitchFamily="34" charset="0"/>
              </a:rPr>
              <a:t>* </a:t>
            </a:r>
            <a:r>
              <a:rPr lang="es-ES_tradnl" altLang="es-CL" sz="1050" dirty="0">
                <a:solidFill>
                  <a:srgbClr val="404040"/>
                </a:solidFill>
                <a:latin typeface="Candara" panose="020E0502030303020204" pitchFamily="34" charset="0"/>
                <a:ea typeface="Verdana" panose="020B0604030504040204" pitchFamily="34" charset="0"/>
                <a:cs typeface="Verdana" panose="020B0604030504040204" pitchFamily="34" charset="0"/>
              </a:rPr>
              <a:t>Información disponible al 24/06/2019</a:t>
            </a:r>
          </a:p>
        </p:txBody>
      </p:sp>
      <p:sp>
        <p:nvSpPr>
          <p:cNvPr id="9" name="Rectángulo 6"/>
          <p:cNvSpPr/>
          <p:nvPr/>
        </p:nvSpPr>
        <p:spPr>
          <a:xfrm>
            <a:off x="2097935" y="5635895"/>
            <a:ext cx="7647682" cy="646331"/>
          </a:xfrm>
          <a:prstGeom prst="rect">
            <a:avLst/>
          </a:prstGeom>
        </p:spPr>
        <p:txBody>
          <a:bodyPr wrap="square">
            <a:spAutoFit/>
          </a:bodyPr>
          <a:lstStyle/>
          <a:p>
            <a:pPr algn="just">
              <a:spcBef>
                <a:spcPct val="0"/>
              </a:spcBef>
            </a:pPr>
            <a:r>
              <a:rPr lang="es-CL" altLang="es-CL" sz="1200" b="1" dirty="0">
                <a:solidFill>
                  <a:srgbClr val="404040"/>
                </a:solidFill>
                <a:latin typeface="Candara" panose="020E0502030303020204" pitchFamily="34" charset="0"/>
                <a:ea typeface="Verdana" panose="020B0604030504040204" pitchFamily="34" charset="0"/>
                <a:cs typeface="Verdana" panose="020B0604030504040204" pitchFamily="34" charset="0"/>
              </a:rPr>
              <a:t>Estos brotes corresponde a otras instituciones, entre los que destaca  en una institución de Adultos Mayores  que afecta a 3 personas, tasa de ataque de 2,3%  y  3 hospitalizados.</a:t>
            </a:r>
          </a:p>
          <a:p>
            <a:pPr algn="just">
              <a:spcBef>
                <a:spcPct val="0"/>
              </a:spcBef>
            </a:pPr>
            <a:endParaRPr lang="es-CL" altLang="es-CL" sz="1200" b="1" dirty="0">
              <a:solidFill>
                <a:srgbClr val="404040"/>
              </a:solidFill>
              <a:latin typeface="Candara" panose="020E0502030303020204" pitchFamily="34" charset="0"/>
              <a:ea typeface="Verdana" panose="020B0604030504040204" pitchFamily="34" charset="0"/>
              <a:cs typeface="Verdana" panose="020B0604030504040204" pitchFamily="34" charset="0"/>
            </a:endParaRPr>
          </a:p>
        </p:txBody>
      </p:sp>
      <p:pic>
        <p:nvPicPr>
          <p:cNvPr id="6" name="Imagen 5">
            <a:extLst>
              <a:ext uri="{FF2B5EF4-FFF2-40B4-BE49-F238E27FC236}">
                <a16:creationId xmlns:a16="http://schemas.microsoft.com/office/drawing/2014/main" xmlns="" id="{225BF69F-788B-413A-9862-BC348CF2ED56}"/>
              </a:ext>
            </a:extLst>
          </p:cNvPr>
          <p:cNvPicPr>
            <a:picLocks noChangeAspect="1"/>
          </p:cNvPicPr>
          <p:nvPr/>
        </p:nvPicPr>
        <p:blipFill>
          <a:blip r:embed="rId3"/>
          <a:stretch>
            <a:fillRect/>
          </a:stretch>
        </p:blipFill>
        <p:spPr>
          <a:xfrm>
            <a:off x="1895056" y="881530"/>
            <a:ext cx="7203091" cy="4170107"/>
          </a:xfrm>
          <a:prstGeom prst="rect">
            <a:avLst/>
          </a:prstGeom>
        </p:spPr>
      </p:pic>
    </p:spTree>
    <p:extLst>
      <p:ext uri="{BB962C8B-B14F-4D97-AF65-F5344CB8AC3E}">
        <p14:creationId xmlns:p14="http://schemas.microsoft.com/office/powerpoint/2010/main" val="304192378"/>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a:xfrm>
            <a:off x="1531938" y="188914"/>
            <a:ext cx="9144000" cy="692616"/>
          </a:xfrm>
          <a:prstGeom prst="rect">
            <a:avLst/>
          </a:prstGeom>
          <a:solidFill>
            <a:schemeClr val="bg1">
              <a:lumMod val="95000"/>
            </a:schemeClr>
          </a:solidFill>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endParaRPr lang="es-ES_tradnl" altLang="es-CL" sz="2800" b="1" dirty="0">
              <a:solidFill>
                <a:srgbClr val="0070C0"/>
              </a:solidFill>
              <a:latin typeface="Candara" panose="020E0502030303020204" pitchFamily="34" charset="0"/>
              <a:cs typeface="Verdana" pitchFamily="34" charset="0"/>
            </a:endParaRPr>
          </a:p>
        </p:txBody>
      </p:sp>
      <p:sp>
        <p:nvSpPr>
          <p:cNvPr id="8" name="Content Placeholder 4"/>
          <p:cNvSpPr>
            <a:spLocks noGrp="1"/>
          </p:cNvSpPr>
          <p:nvPr>
            <p:ph sz="quarter" idx="12"/>
          </p:nvPr>
        </p:nvSpPr>
        <p:spPr>
          <a:xfrm>
            <a:off x="1807697" y="188914"/>
            <a:ext cx="8744249" cy="692616"/>
          </a:xfrm>
        </p:spPr>
        <p:txBody>
          <a:bodyPr anchor="ctr"/>
          <a:lstStyle/>
          <a:p>
            <a:pPr>
              <a:spcBef>
                <a:spcPts val="0"/>
              </a:spcBef>
            </a:pPr>
            <a:r>
              <a:rPr lang="es-CL" sz="2200" dirty="0">
                <a:solidFill>
                  <a:srgbClr val="376092"/>
                </a:solidFill>
                <a:latin typeface="Candara" panose="020E0502030303020204" pitchFamily="34" charset="0"/>
              </a:rPr>
              <a:t>Proporción de IRAG que ingresan a UCI sobre el total de ingresos a UCI.</a:t>
            </a:r>
          </a:p>
        </p:txBody>
      </p:sp>
      <p:sp>
        <p:nvSpPr>
          <p:cNvPr id="4" name="Rectángulo 2"/>
          <p:cNvSpPr/>
          <p:nvPr/>
        </p:nvSpPr>
        <p:spPr>
          <a:xfrm>
            <a:off x="7800159" y="6479626"/>
            <a:ext cx="2313454" cy="253916"/>
          </a:xfrm>
          <a:prstGeom prst="rect">
            <a:avLst/>
          </a:prstGeom>
        </p:spPr>
        <p:txBody>
          <a:bodyPr wrap="none">
            <a:spAutoFit/>
          </a:bodyPr>
          <a:lstStyle/>
          <a:p>
            <a:pPr algn="just">
              <a:spcBef>
                <a:spcPct val="0"/>
              </a:spcBef>
              <a:defRPr/>
            </a:pPr>
            <a:r>
              <a:rPr lang="es-ES_tradnl" altLang="es-CL" sz="1050" dirty="0">
                <a:solidFill>
                  <a:srgbClr val="404040"/>
                </a:solidFill>
                <a:latin typeface="Candara" panose="020E0502030303020204" pitchFamily="34" charset="0"/>
                <a:ea typeface="Verdana" panose="020B0604030504040204" pitchFamily="34" charset="0"/>
                <a:cs typeface="Verdana" panose="020B0604030504040204" pitchFamily="34" charset="0"/>
              </a:rPr>
              <a:t>*Información disponible al 2</a:t>
            </a:r>
            <a:r>
              <a:rPr lang="es-ES_tradnl" altLang="es-CL" sz="1050" dirty="0">
                <a:latin typeface="Candara" panose="020E0502030303020204" pitchFamily="34" charset="0"/>
                <a:ea typeface="Verdana" panose="020B0604030504040204" pitchFamily="34" charset="0"/>
                <a:cs typeface="Verdana" panose="020B0604030504040204" pitchFamily="34" charset="0"/>
              </a:rPr>
              <a:t>4/06/2019</a:t>
            </a:r>
          </a:p>
        </p:txBody>
      </p:sp>
      <p:sp>
        <p:nvSpPr>
          <p:cNvPr id="2" name="1 Rectángulo"/>
          <p:cNvSpPr/>
          <p:nvPr/>
        </p:nvSpPr>
        <p:spPr>
          <a:xfrm>
            <a:off x="1807696" y="5871177"/>
            <a:ext cx="8624560" cy="523220"/>
          </a:xfrm>
          <a:prstGeom prst="rect">
            <a:avLst/>
          </a:prstGeom>
        </p:spPr>
        <p:txBody>
          <a:bodyPr wrap="square">
            <a:spAutoFit/>
          </a:bodyPr>
          <a:lstStyle/>
          <a:p>
            <a:r>
              <a:rPr lang="es-CL" sz="1400" dirty="0">
                <a:solidFill>
                  <a:srgbClr val="404040"/>
                </a:solidFill>
                <a:latin typeface="Candara" panose="020E0502030303020204" pitchFamily="34" charset="0"/>
                <a:ea typeface="Verdana" panose="020B0604030504040204" pitchFamily="34" charset="0"/>
                <a:cs typeface="Verdana" panose="020B0604030504040204" pitchFamily="34" charset="0"/>
              </a:rPr>
              <a:t>El indicador de gravedad muestra una tendencia al ascenso de la curva de casos IRAG que requieren UCI en niveles  moderados, con  un nivel de confianza medio en  una muestra de centinelas hospitalarios. </a:t>
            </a:r>
          </a:p>
        </p:txBody>
      </p:sp>
      <p:pic>
        <p:nvPicPr>
          <p:cNvPr id="10" name="Imagen 9">
            <a:extLst>
              <a:ext uri="{FF2B5EF4-FFF2-40B4-BE49-F238E27FC236}">
                <a16:creationId xmlns:a16="http://schemas.microsoft.com/office/drawing/2014/main" xmlns="" id="{DA7E5D02-B6EA-49F9-9399-5A9312EA3B38}"/>
              </a:ext>
            </a:extLst>
          </p:cNvPr>
          <p:cNvPicPr>
            <a:picLocks noChangeAspect="1"/>
          </p:cNvPicPr>
          <p:nvPr/>
        </p:nvPicPr>
        <p:blipFill rotWithShape="1">
          <a:blip r:embed="rId3"/>
          <a:srcRect t="5632" b="3801"/>
          <a:stretch/>
        </p:blipFill>
        <p:spPr>
          <a:xfrm>
            <a:off x="1975039" y="1489979"/>
            <a:ext cx="8257797" cy="3865886"/>
          </a:xfrm>
          <a:prstGeom prst="rect">
            <a:avLst/>
          </a:prstGeom>
        </p:spPr>
      </p:pic>
      <p:sp>
        <p:nvSpPr>
          <p:cNvPr id="11" name="Rectángulo 10"/>
          <p:cNvSpPr/>
          <p:nvPr/>
        </p:nvSpPr>
        <p:spPr>
          <a:xfrm>
            <a:off x="2535034" y="912359"/>
            <a:ext cx="6559390" cy="523220"/>
          </a:xfrm>
          <a:prstGeom prst="rect">
            <a:avLst/>
          </a:prstGeom>
        </p:spPr>
        <p:txBody>
          <a:bodyPr wrap="square">
            <a:spAutoFit/>
          </a:bodyPr>
          <a:lstStyle/>
          <a:p>
            <a:pPr algn="ctr"/>
            <a:r>
              <a:rPr lang="es-CL" sz="1400" b="1" dirty="0"/>
              <a:t>Proporción de IRAG que ingresan a UCI sobre el total de ingresos UCI. Chile, 2019 (SE1-24) comparado con años 2013-2018*</a:t>
            </a:r>
          </a:p>
        </p:txBody>
      </p:sp>
      <p:sp>
        <p:nvSpPr>
          <p:cNvPr id="12" name="4 CuadroTexto"/>
          <p:cNvSpPr txBox="1"/>
          <p:nvPr/>
        </p:nvSpPr>
        <p:spPr>
          <a:xfrm>
            <a:off x="5006165" y="5313796"/>
            <a:ext cx="2816679" cy="200055"/>
          </a:xfrm>
          <a:prstGeom prst="rect">
            <a:avLst/>
          </a:prstGeom>
          <a:solidFill>
            <a:schemeClr val="bg1"/>
          </a:solidFill>
        </p:spPr>
        <p:txBody>
          <a:bodyPr wrap="square" rtlCol="0">
            <a:spAutoFit/>
          </a:bodyPr>
          <a:lstStyle/>
          <a:p>
            <a:r>
              <a:rPr lang="es-ES_tradnl" sz="700" dirty="0">
                <a:latin typeface="Arial" panose="020B0604020202020204" pitchFamily="34" charset="0"/>
                <a:cs typeface="Arial" panose="020B0604020202020204" pitchFamily="34" charset="0"/>
              </a:rPr>
              <a:t>Semanas Epidemiológicas</a:t>
            </a:r>
            <a:endParaRPr lang="es-CL" sz="700" dirty="0">
              <a:latin typeface="Arial" panose="020B0604020202020204" pitchFamily="34" charset="0"/>
              <a:cs typeface="Arial" panose="020B0604020202020204" pitchFamily="34" charset="0"/>
            </a:endParaRPr>
          </a:p>
        </p:txBody>
      </p:sp>
      <p:sp>
        <p:nvSpPr>
          <p:cNvPr id="14" name="4 CuadroTexto"/>
          <p:cNvSpPr txBox="1"/>
          <p:nvPr/>
        </p:nvSpPr>
        <p:spPr>
          <a:xfrm>
            <a:off x="9387880" y="2561007"/>
            <a:ext cx="1280120" cy="1569660"/>
          </a:xfrm>
          <a:prstGeom prst="rect">
            <a:avLst/>
          </a:prstGeom>
          <a:solidFill>
            <a:schemeClr val="bg1"/>
          </a:solidFill>
        </p:spPr>
        <p:txBody>
          <a:bodyPr wrap="square" rtlCol="0">
            <a:spAutoFit/>
          </a:bodyPr>
          <a:lstStyle/>
          <a:p>
            <a:r>
              <a:rPr lang="es-ES_tradnl" sz="800" dirty="0">
                <a:latin typeface="Arial" panose="020B0604020202020204" pitchFamily="34" charset="0"/>
                <a:cs typeface="Arial" panose="020B0604020202020204" pitchFamily="34" charset="0"/>
              </a:rPr>
              <a:t>2019</a:t>
            </a:r>
          </a:p>
          <a:p>
            <a:endParaRPr lang="es-ES_tradnl" sz="800" dirty="0">
              <a:latin typeface="Arial" panose="020B0604020202020204" pitchFamily="34" charset="0"/>
              <a:cs typeface="Arial" panose="020B0604020202020204" pitchFamily="34" charset="0"/>
            </a:endParaRPr>
          </a:p>
          <a:p>
            <a:r>
              <a:rPr lang="es-ES_tradnl" sz="800" dirty="0">
                <a:latin typeface="Arial" panose="020B0604020202020204" pitchFamily="34" charset="0"/>
                <a:cs typeface="Arial" panose="020B0604020202020204" pitchFamily="34" charset="0"/>
              </a:rPr>
              <a:t>Curva Promedio</a:t>
            </a:r>
          </a:p>
          <a:p>
            <a:endParaRPr lang="es-ES_tradnl" sz="800" dirty="0">
              <a:latin typeface="Arial" panose="020B0604020202020204" pitchFamily="34" charset="0"/>
              <a:cs typeface="Arial" panose="020B0604020202020204" pitchFamily="34" charset="0"/>
            </a:endParaRPr>
          </a:p>
          <a:p>
            <a:r>
              <a:rPr lang="es-ES_tradnl" sz="800" dirty="0">
                <a:latin typeface="Arial" panose="020B0604020202020204" pitchFamily="34" charset="0"/>
                <a:cs typeface="Arial" panose="020B0604020202020204" pitchFamily="34" charset="0"/>
              </a:rPr>
              <a:t>Extraordinario (97,5%)</a:t>
            </a:r>
          </a:p>
          <a:p>
            <a:endParaRPr lang="es-ES_tradnl" sz="800" dirty="0">
              <a:latin typeface="Arial" panose="020B0604020202020204" pitchFamily="34" charset="0"/>
              <a:cs typeface="Arial" panose="020B0604020202020204" pitchFamily="34" charset="0"/>
            </a:endParaRPr>
          </a:p>
          <a:p>
            <a:r>
              <a:rPr lang="es-ES_tradnl" sz="800" dirty="0">
                <a:latin typeface="Arial" panose="020B0604020202020204" pitchFamily="34" charset="0"/>
                <a:cs typeface="Arial" panose="020B0604020202020204" pitchFamily="34" charset="0"/>
              </a:rPr>
              <a:t>Alto (90%)</a:t>
            </a:r>
          </a:p>
          <a:p>
            <a:endParaRPr lang="es-ES_tradnl" sz="800" dirty="0">
              <a:latin typeface="Arial" panose="020B0604020202020204" pitchFamily="34" charset="0"/>
              <a:cs typeface="Arial" panose="020B0604020202020204" pitchFamily="34" charset="0"/>
            </a:endParaRPr>
          </a:p>
          <a:p>
            <a:r>
              <a:rPr lang="es-ES_tradnl" sz="800" dirty="0">
                <a:latin typeface="Arial" panose="020B0604020202020204" pitchFamily="34" charset="0"/>
                <a:cs typeface="Arial" panose="020B0604020202020204" pitchFamily="34" charset="0"/>
              </a:rPr>
              <a:t>Moderado (40%)</a:t>
            </a:r>
          </a:p>
          <a:p>
            <a:endParaRPr lang="es-ES_tradnl" sz="800" dirty="0">
              <a:latin typeface="Arial" panose="020B0604020202020204" pitchFamily="34" charset="0"/>
              <a:cs typeface="Arial" panose="020B0604020202020204" pitchFamily="34" charset="0"/>
            </a:endParaRPr>
          </a:p>
          <a:p>
            <a:r>
              <a:rPr lang="es-ES_tradnl" sz="800" dirty="0">
                <a:latin typeface="Arial" panose="020B0604020202020204" pitchFamily="34" charset="0"/>
                <a:cs typeface="Arial" panose="020B0604020202020204" pitchFamily="34" charset="0"/>
              </a:rPr>
              <a:t>Umbral estacional (mediana)</a:t>
            </a:r>
          </a:p>
        </p:txBody>
      </p:sp>
      <p:sp>
        <p:nvSpPr>
          <p:cNvPr id="15" name="CuadroTexto 14">
            <a:extLst>
              <a:ext uri="{FF2B5EF4-FFF2-40B4-BE49-F238E27FC236}">
                <a16:creationId xmlns:a16="http://schemas.microsoft.com/office/drawing/2014/main" xmlns="" id="{00000000-0008-0000-0C00-000005000000}"/>
              </a:ext>
            </a:extLst>
          </p:cNvPr>
          <p:cNvSpPr txBox="1"/>
          <p:nvPr/>
        </p:nvSpPr>
        <p:spPr>
          <a:xfrm>
            <a:off x="2535034" y="5483490"/>
            <a:ext cx="3951124" cy="27622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s-CL" sz="1000" dirty="0"/>
              <a:t>Fuente: Vigilancia Centinela IRAG, Epidemiología-MINSAL</a:t>
            </a:r>
          </a:p>
        </p:txBody>
      </p:sp>
    </p:spTree>
    <p:extLst>
      <p:ext uri="{BB962C8B-B14F-4D97-AF65-F5344CB8AC3E}">
        <p14:creationId xmlns:p14="http://schemas.microsoft.com/office/powerpoint/2010/main" val="4208245411"/>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xmlns="" id="{3226CA0B-7C54-4635-8726-CEAC86CBCB3E}"/>
              </a:ext>
            </a:extLst>
          </p:cNvPr>
          <p:cNvSpPr>
            <a:spLocks noGrp="1"/>
          </p:cNvSpPr>
          <p:nvPr>
            <p:ph idx="1"/>
          </p:nvPr>
        </p:nvSpPr>
        <p:spPr>
          <a:xfrm>
            <a:off x="1930400" y="971550"/>
            <a:ext cx="8204200" cy="5562600"/>
          </a:xfrm>
        </p:spPr>
        <p:txBody>
          <a:bodyPr/>
          <a:lstStyle/>
          <a:p>
            <a:pPr>
              <a:defRPr/>
            </a:pPr>
            <a:endParaRPr lang="es-ES" sz="1600" dirty="0"/>
          </a:p>
          <a:p>
            <a:pPr>
              <a:defRPr/>
            </a:pPr>
            <a:endParaRPr lang="en-US" dirty="0"/>
          </a:p>
        </p:txBody>
      </p:sp>
      <p:sp>
        <p:nvSpPr>
          <p:cNvPr id="9219" name="Content Placeholder 13"/>
          <p:cNvSpPr>
            <a:spLocks noGrp="1"/>
          </p:cNvSpPr>
          <p:nvPr>
            <p:ph sz="quarter" idx="12"/>
          </p:nvPr>
        </p:nvSpPr>
        <p:spPr bwMode="auto">
          <a:xfrm>
            <a:off x="1930400" y="319089"/>
            <a:ext cx="8204200" cy="490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Aft>
                <a:spcPct val="0"/>
              </a:spcAft>
              <a:buFont typeface="Arial" panose="020B0604020202020204" pitchFamily="34" charset="0"/>
              <a:buNone/>
            </a:pPr>
            <a:r>
              <a:rPr lang="es-CL" altLang="es-CL" sz="1800" b="0">
                <a:solidFill>
                  <a:schemeClr val="tx1"/>
                </a:solidFill>
                <a:latin typeface="Verdana" panose="020B0604030504040204" pitchFamily="34" charset="0"/>
              </a:rPr>
              <a:t>Casos detectados de virus respiratorios y porcentaje de positividad  por semana epidemiológica. Chile 2015-2019</a:t>
            </a:r>
          </a:p>
        </p:txBody>
      </p:sp>
      <p:sp>
        <p:nvSpPr>
          <p:cNvPr id="9220" name="1 Rectángulo"/>
          <p:cNvSpPr>
            <a:spLocks noChangeArrowheads="1"/>
          </p:cNvSpPr>
          <p:nvPr/>
        </p:nvSpPr>
        <p:spPr bwMode="auto">
          <a:xfrm rot="10800000" flipV="1">
            <a:off x="2714625" y="4965700"/>
            <a:ext cx="650875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endParaRPr lang="es-CL" altLang="es-CL" sz="1200" b="1">
              <a:solidFill>
                <a:srgbClr val="FF0000"/>
              </a:solidFill>
            </a:endParaRPr>
          </a:p>
          <a:p>
            <a:pPr algn="just" eaLnBrk="1" hangingPunct="1"/>
            <a:endParaRPr lang="es-CL" altLang="es-CL" sz="1200" b="1">
              <a:solidFill>
                <a:srgbClr val="FF0000"/>
              </a:solidFill>
            </a:endParaRPr>
          </a:p>
          <a:p>
            <a:pPr algn="just" eaLnBrk="1" hangingPunct="1"/>
            <a:endParaRPr lang="es-CL" altLang="es-CL" sz="1200" b="1"/>
          </a:p>
          <a:p>
            <a:pPr algn="just" eaLnBrk="1" hangingPunct="1"/>
            <a:endParaRPr lang="es-CL" altLang="es-CL" sz="1200" b="1"/>
          </a:p>
          <a:p>
            <a:pPr algn="just" eaLnBrk="1" hangingPunct="1"/>
            <a:endParaRPr lang="es-CL" altLang="es-CL" sz="1200" b="1"/>
          </a:p>
          <a:p>
            <a:pPr algn="just" eaLnBrk="1" hangingPunct="1"/>
            <a:endParaRPr lang="es-CL" altLang="es-CL" sz="1200" b="1"/>
          </a:p>
          <a:p>
            <a:pPr algn="just" eaLnBrk="1" hangingPunct="1"/>
            <a:r>
              <a:rPr lang="es-CL" altLang="es-CL" sz="1200" b="1"/>
              <a:t>Fuente:</a:t>
            </a:r>
            <a:r>
              <a:rPr lang="es-CL" altLang="es-CL" sz="1200"/>
              <a:t> Sección Virus Respiratorios y Exantemáticos. Departamento Laboratorio Biomédico. </a:t>
            </a:r>
          </a:p>
          <a:p>
            <a:pPr algn="just" eaLnBrk="1" hangingPunct="1"/>
            <a:r>
              <a:rPr lang="es-CL" altLang="es-CL" sz="1200"/>
              <a:t>Instituto de Salud Pública de Chile. 2019. </a:t>
            </a:r>
          </a:p>
        </p:txBody>
      </p:sp>
      <p:sp>
        <p:nvSpPr>
          <p:cNvPr id="9221" name="1 Rectángulo"/>
          <p:cNvSpPr>
            <a:spLocks noChangeArrowheads="1"/>
          </p:cNvSpPr>
          <p:nvPr/>
        </p:nvSpPr>
        <p:spPr bwMode="auto">
          <a:xfrm>
            <a:off x="5972175" y="3244850"/>
            <a:ext cx="2476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VE" altLang="es-CL"/>
              <a:t> </a:t>
            </a:r>
          </a:p>
        </p:txBody>
      </p:sp>
      <p:sp>
        <p:nvSpPr>
          <p:cNvPr id="9222" name="7 Rectángulo"/>
          <p:cNvSpPr>
            <a:spLocks noChangeArrowheads="1"/>
          </p:cNvSpPr>
          <p:nvPr/>
        </p:nvSpPr>
        <p:spPr bwMode="auto">
          <a:xfrm>
            <a:off x="5972175" y="3244850"/>
            <a:ext cx="2476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VE" altLang="es-CL"/>
              <a:t> </a:t>
            </a:r>
          </a:p>
        </p:txBody>
      </p:sp>
      <p:sp>
        <p:nvSpPr>
          <p:cNvPr id="9223" name="Rectangle 8"/>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VE" altLang="es-CL"/>
          </a:p>
        </p:txBody>
      </p:sp>
      <p:sp>
        <p:nvSpPr>
          <p:cNvPr id="9224" name="Rectangle 10"/>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VE" altLang="es-CL"/>
          </a:p>
        </p:txBody>
      </p:sp>
      <p:sp>
        <p:nvSpPr>
          <p:cNvPr id="9225" name="Rectangle 11"/>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VE" altLang="es-CL"/>
          </a:p>
        </p:txBody>
      </p:sp>
      <p:sp>
        <p:nvSpPr>
          <p:cNvPr id="9226" name="Rectangle 12"/>
          <p:cNvSpPr>
            <a:spLocks noChangeArrowheads="1"/>
          </p:cNvSpPr>
          <p:nvPr/>
        </p:nvSpPr>
        <p:spPr bwMode="auto">
          <a:xfrm>
            <a:off x="1936750" y="607497"/>
            <a:ext cx="129921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CL" altLang="es-CL"/>
          </a:p>
        </p:txBody>
      </p:sp>
      <p:pic>
        <p:nvPicPr>
          <p:cNvPr id="9227" name="Imagen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6366" y="1108075"/>
            <a:ext cx="8572952" cy="427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15545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xmlns="" id="{DBB0E04B-9739-462E-896C-5692AF8FE4C0}"/>
              </a:ext>
            </a:extLst>
          </p:cNvPr>
          <p:cNvSpPr>
            <a:spLocks noGrp="1"/>
          </p:cNvSpPr>
          <p:nvPr>
            <p:ph idx="1"/>
          </p:nvPr>
        </p:nvSpPr>
        <p:spPr>
          <a:xfrm>
            <a:off x="1930400" y="971550"/>
            <a:ext cx="8332788" cy="5562600"/>
          </a:xfrm>
        </p:spPr>
        <p:txBody>
          <a:bodyPr/>
          <a:lstStyle/>
          <a:p>
            <a:pPr>
              <a:defRPr/>
            </a:pPr>
            <a:endParaRPr lang="es-ES" sz="1600" dirty="0"/>
          </a:p>
          <a:p>
            <a:pPr>
              <a:defRPr/>
            </a:pPr>
            <a:endParaRPr lang="en-US" dirty="0"/>
          </a:p>
        </p:txBody>
      </p:sp>
      <p:sp>
        <p:nvSpPr>
          <p:cNvPr id="10243" name="Content Placeholder 13"/>
          <p:cNvSpPr>
            <a:spLocks noGrp="1"/>
          </p:cNvSpPr>
          <p:nvPr>
            <p:ph sz="quarter" idx="12"/>
          </p:nvPr>
        </p:nvSpPr>
        <p:spPr bwMode="auto">
          <a:xfrm>
            <a:off x="1930400" y="319089"/>
            <a:ext cx="8204200" cy="490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Aft>
                <a:spcPct val="0"/>
              </a:spcAft>
              <a:buFont typeface="Arial" panose="020B0604020202020204" pitchFamily="34" charset="0"/>
              <a:buNone/>
            </a:pPr>
            <a:r>
              <a:rPr lang="en-US" altLang="es-CL" sz="1800" b="0">
                <a:solidFill>
                  <a:schemeClr val="tx1"/>
                </a:solidFill>
                <a:latin typeface="Verdana" panose="020B0604030504040204" pitchFamily="34" charset="0"/>
                <a:cs typeface="Arial" panose="020B0604020202020204" pitchFamily="34" charset="0"/>
              </a:rPr>
              <a:t>Porcentaje de Positividad por Virus Respiratorios, Chile 2019</a:t>
            </a:r>
          </a:p>
        </p:txBody>
      </p:sp>
      <p:sp>
        <p:nvSpPr>
          <p:cNvPr id="10244" name="1 Rectángulo"/>
          <p:cNvSpPr>
            <a:spLocks noChangeArrowheads="1"/>
          </p:cNvSpPr>
          <p:nvPr/>
        </p:nvSpPr>
        <p:spPr bwMode="auto">
          <a:xfrm rot="10800000" flipV="1">
            <a:off x="2198689" y="5707063"/>
            <a:ext cx="702468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endParaRPr lang="es-CL" altLang="es-CL" sz="1200" b="1">
              <a:solidFill>
                <a:srgbClr val="FF0000"/>
              </a:solidFill>
            </a:endParaRPr>
          </a:p>
          <a:p>
            <a:pPr algn="just" eaLnBrk="1" hangingPunct="1"/>
            <a:endParaRPr lang="es-CL" altLang="es-CL" sz="1200" b="1">
              <a:solidFill>
                <a:srgbClr val="FF0000"/>
              </a:solidFill>
            </a:endParaRPr>
          </a:p>
          <a:p>
            <a:pPr algn="just" eaLnBrk="1" hangingPunct="1"/>
            <a:r>
              <a:rPr lang="es-CL" altLang="es-CL" sz="1200" b="1"/>
              <a:t>Fuente:</a:t>
            </a:r>
            <a:r>
              <a:rPr lang="es-CL" altLang="es-CL" sz="1200"/>
              <a:t> Sección Virus Respiratorios y Exantemáticos. Departamento Laboratorio Biomédico. </a:t>
            </a:r>
          </a:p>
          <a:p>
            <a:pPr algn="just" eaLnBrk="1" hangingPunct="1"/>
            <a:r>
              <a:rPr lang="es-CL" altLang="es-CL" sz="1200"/>
              <a:t>Instituto de Salud Pública de Chile. 2019. </a:t>
            </a:r>
          </a:p>
        </p:txBody>
      </p:sp>
      <p:sp>
        <p:nvSpPr>
          <p:cNvPr id="10245" name="Rectangle 7"/>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VE" altLang="es-CL"/>
          </a:p>
        </p:txBody>
      </p:sp>
      <p:sp>
        <p:nvSpPr>
          <p:cNvPr id="10246" name="Rectangle 8"/>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VE" altLang="es-CL"/>
          </a:p>
        </p:txBody>
      </p:sp>
      <p:sp>
        <p:nvSpPr>
          <p:cNvPr id="10247" name="Rectangle 9"/>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VE" altLang="es-CL"/>
          </a:p>
        </p:txBody>
      </p:sp>
      <p:pic>
        <p:nvPicPr>
          <p:cNvPr id="10248" name="Imagen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08732" y="877889"/>
            <a:ext cx="8267700" cy="466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05040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xmlns="" id="{594282C8-FB15-479E-83A5-09657C28253C}"/>
              </a:ext>
            </a:extLst>
          </p:cNvPr>
          <p:cNvSpPr>
            <a:spLocks noGrp="1"/>
          </p:cNvSpPr>
          <p:nvPr>
            <p:ph idx="1"/>
          </p:nvPr>
        </p:nvSpPr>
        <p:spPr>
          <a:xfrm>
            <a:off x="1930400" y="971550"/>
            <a:ext cx="8204200" cy="5562600"/>
          </a:xfrm>
        </p:spPr>
        <p:txBody>
          <a:bodyPr/>
          <a:lstStyle/>
          <a:p>
            <a:pPr>
              <a:defRPr/>
            </a:pPr>
            <a:endParaRPr lang="es-ES" sz="1600" dirty="0"/>
          </a:p>
          <a:p>
            <a:pPr>
              <a:defRPr/>
            </a:pPr>
            <a:endParaRPr lang="en-US" dirty="0"/>
          </a:p>
        </p:txBody>
      </p:sp>
      <p:sp>
        <p:nvSpPr>
          <p:cNvPr id="11267" name="Content Placeholder 13"/>
          <p:cNvSpPr>
            <a:spLocks noGrp="1"/>
          </p:cNvSpPr>
          <p:nvPr>
            <p:ph sz="quarter" idx="12"/>
          </p:nvPr>
        </p:nvSpPr>
        <p:spPr bwMode="auto">
          <a:xfrm>
            <a:off x="1930400" y="319089"/>
            <a:ext cx="8204200" cy="490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Aft>
                <a:spcPct val="0"/>
              </a:spcAft>
              <a:buFont typeface="Arial" panose="020B0604020202020204" pitchFamily="34" charset="0"/>
              <a:buNone/>
            </a:pPr>
            <a:r>
              <a:rPr lang="es-CL" altLang="es-CL" sz="1800" b="0">
                <a:solidFill>
                  <a:schemeClr val="tx1"/>
                </a:solidFill>
                <a:latin typeface="Verdana" panose="020B0604030504040204" pitchFamily="34" charset="0"/>
              </a:rPr>
              <a:t>Hospitales centinelas de la Red de Vigilancia de virus respiratorios del ISP con casos detectados en la semana epidemiológica N°25 </a:t>
            </a:r>
          </a:p>
        </p:txBody>
      </p:sp>
      <p:sp>
        <p:nvSpPr>
          <p:cNvPr id="11268" name="1 Rectángulo"/>
          <p:cNvSpPr>
            <a:spLocks noChangeArrowheads="1"/>
          </p:cNvSpPr>
          <p:nvPr/>
        </p:nvSpPr>
        <p:spPr bwMode="auto">
          <a:xfrm rot="10800000" flipV="1">
            <a:off x="2212975" y="5853113"/>
            <a:ext cx="73152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endParaRPr lang="es-CL" altLang="es-CL" sz="1200" b="1">
              <a:solidFill>
                <a:srgbClr val="FF0000"/>
              </a:solidFill>
            </a:endParaRPr>
          </a:p>
          <a:p>
            <a:pPr algn="just" eaLnBrk="1" hangingPunct="1"/>
            <a:endParaRPr lang="es-CL" altLang="es-CL" sz="1200" b="1">
              <a:solidFill>
                <a:srgbClr val="FF0000"/>
              </a:solidFill>
            </a:endParaRPr>
          </a:p>
          <a:p>
            <a:pPr algn="just" eaLnBrk="1" hangingPunct="1"/>
            <a:r>
              <a:rPr lang="es-CL" altLang="es-CL" sz="1200" b="1"/>
              <a:t>Fuente:</a:t>
            </a:r>
            <a:r>
              <a:rPr lang="es-CL" altLang="es-CL" sz="1200"/>
              <a:t> Sección Virus Respiratorios y Exantemáticos. Departamento Laboratorio Biomédico. </a:t>
            </a:r>
          </a:p>
          <a:p>
            <a:pPr algn="just" eaLnBrk="1" hangingPunct="1"/>
            <a:r>
              <a:rPr lang="es-CL" altLang="es-CL" sz="1200"/>
              <a:t>Instituto de Salud Pública de Chile. 2019. </a:t>
            </a:r>
          </a:p>
        </p:txBody>
      </p:sp>
      <p:sp>
        <p:nvSpPr>
          <p:cNvPr id="11269" name="Rectangle 7"/>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VE" altLang="es-CL"/>
          </a:p>
        </p:txBody>
      </p:sp>
      <p:pic>
        <p:nvPicPr>
          <p:cNvPr id="11270" name="Imagen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7401" y="971550"/>
            <a:ext cx="7688263" cy="520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24176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xmlns="" id="{6BD14269-D739-4257-8BD6-90D7FF7B986B}"/>
              </a:ext>
            </a:extLst>
          </p:cNvPr>
          <p:cNvSpPr>
            <a:spLocks noGrp="1"/>
          </p:cNvSpPr>
          <p:nvPr>
            <p:ph idx="1"/>
          </p:nvPr>
        </p:nvSpPr>
        <p:spPr>
          <a:xfrm>
            <a:off x="1930400" y="971550"/>
            <a:ext cx="8204200" cy="5562600"/>
          </a:xfrm>
        </p:spPr>
        <p:txBody>
          <a:bodyPr/>
          <a:lstStyle/>
          <a:p>
            <a:pPr>
              <a:defRPr/>
            </a:pPr>
            <a:endParaRPr lang="es-ES" sz="1600" dirty="0"/>
          </a:p>
          <a:p>
            <a:pPr>
              <a:defRPr/>
            </a:pPr>
            <a:endParaRPr lang="en-US" dirty="0"/>
          </a:p>
        </p:txBody>
      </p:sp>
      <p:sp>
        <p:nvSpPr>
          <p:cNvPr id="12291" name="Content Placeholder 13"/>
          <p:cNvSpPr>
            <a:spLocks noGrp="1"/>
          </p:cNvSpPr>
          <p:nvPr>
            <p:ph sz="quarter" idx="12"/>
          </p:nvPr>
        </p:nvSpPr>
        <p:spPr bwMode="auto">
          <a:xfrm>
            <a:off x="1930400" y="319089"/>
            <a:ext cx="8204200" cy="490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Aft>
                <a:spcPct val="0"/>
              </a:spcAft>
              <a:buFont typeface="Arial" panose="020B0604020202020204" pitchFamily="34" charset="0"/>
              <a:buNone/>
            </a:pPr>
            <a:r>
              <a:rPr lang="es-CL" altLang="es-CL" sz="1800" b="0">
                <a:solidFill>
                  <a:schemeClr val="tx1"/>
                </a:solidFill>
                <a:latin typeface="Verdana" panose="020B0604030504040204" pitchFamily="34" charset="0"/>
              </a:rPr>
              <a:t>Casos confirmados según agente y grupo etario en la semana epidemiológica N° 25</a:t>
            </a:r>
          </a:p>
        </p:txBody>
      </p:sp>
      <p:sp>
        <p:nvSpPr>
          <p:cNvPr id="12292" name="1 Rectángulo"/>
          <p:cNvSpPr>
            <a:spLocks noChangeArrowheads="1"/>
          </p:cNvSpPr>
          <p:nvPr/>
        </p:nvSpPr>
        <p:spPr bwMode="auto">
          <a:xfrm rot="10800000" flipV="1">
            <a:off x="2714625" y="5643563"/>
            <a:ext cx="6508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endParaRPr lang="es-CL" altLang="es-CL" sz="1200" b="1">
              <a:solidFill>
                <a:srgbClr val="FF0000"/>
              </a:solidFill>
            </a:endParaRPr>
          </a:p>
          <a:p>
            <a:pPr algn="just" eaLnBrk="1" hangingPunct="1"/>
            <a:endParaRPr lang="es-CL" altLang="es-CL" sz="1200" b="1">
              <a:solidFill>
                <a:srgbClr val="FF0000"/>
              </a:solidFill>
            </a:endParaRPr>
          </a:p>
          <a:p>
            <a:pPr algn="just" eaLnBrk="1" hangingPunct="1"/>
            <a:r>
              <a:rPr lang="es-CL" altLang="es-CL" sz="1200" b="1"/>
              <a:t>Fuente:</a:t>
            </a:r>
            <a:r>
              <a:rPr lang="es-CL" altLang="es-CL" sz="1200"/>
              <a:t> Sección Virus Respiratorios y Exantemáticos. Departamento Laboratorio Biomédico. </a:t>
            </a:r>
          </a:p>
          <a:p>
            <a:pPr algn="just" eaLnBrk="1" hangingPunct="1"/>
            <a:r>
              <a:rPr lang="es-CL" altLang="es-CL" sz="1200"/>
              <a:t>Instituto de Salud Pública de Chile. 2019. </a:t>
            </a:r>
          </a:p>
        </p:txBody>
      </p:sp>
      <p:sp>
        <p:nvSpPr>
          <p:cNvPr id="12293" name="Rectangle 7"/>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VE" altLang="es-CL"/>
          </a:p>
        </p:txBody>
      </p:sp>
      <p:sp>
        <p:nvSpPr>
          <p:cNvPr id="12294" name="Rectangle 8"/>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VE" altLang="es-CL"/>
          </a:p>
        </p:txBody>
      </p:sp>
      <p:sp>
        <p:nvSpPr>
          <p:cNvPr id="12295" name="Rectangle 9"/>
          <p:cNvSpPr>
            <a:spLocks noChangeArrowheads="1"/>
          </p:cNvSpPr>
          <p:nvPr/>
        </p:nvSpPr>
        <p:spPr bwMode="auto">
          <a:xfrm>
            <a:off x="2262189" y="993259"/>
            <a:ext cx="112029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s-CL" altLang="es-CL"/>
          </a:p>
        </p:txBody>
      </p:sp>
      <p:pic>
        <p:nvPicPr>
          <p:cNvPr id="1229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2188" y="1177926"/>
            <a:ext cx="6862762" cy="450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60830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xmlns="" id="{93ABC7FF-E131-4FC1-9CA4-62D51BE590AE}"/>
              </a:ext>
            </a:extLst>
          </p:cNvPr>
          <p:cNvSpPr>
            <a:spLocks noGrp="1"/>
          </p:cNvSpPr>
          <p:nvPr>
            <p:ph idx="1"/>
          </p:nvPr>
        </p:nvSpPr>
        <p:spPr>
          <a:xfrm>
            <a:off x="1930400" y="971550"/>
            <a:ext cx="8204200" cy="5562600"/>
          </a:xfrm>
        </p:spPr>
        <p:txBody>
          <a:bodyPr/>
          <a:lstStyle/>
          <a:p>
            <a:pPr>
              <a:defRPr/>
            </a:pPr>
            <a:endParaRPr lang="es-ES" sz="1600" dirty="0"/>
          </a:p>
          <a:p>
            <a:pPr>
              <a:defRPr/>
            </a:pPr>
            <a:endParaRPr lang="en-US" dirty="0"/>
          </a:p>
        </p:txBody>
      </p:sp>
      <p:sp>
        <p:nvSpPr>
          <p:cNvPr id="13315" name="Content Placeholder 13"/>
          <p:cNvSpPr>
            <a:spLocks noGrp="1"/>
          </p:cNvSpPr>
          <p:nvPr>
            <p:ph sz="quarter" idx="12"/>
          </p:nvPr>
        </p:nvSpPr>
        <p:spPr bwMode="auto">
          <a:xfrm>
            <a:off x="1930400" y="319089"/>
            <a:ext cx="8204200" cy="490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Aft>
                <a:spcPct val="0"/>
              </a:spcAft>
              <a:buFont typeface="Arial" panose="020B0604020202020204" pitchFamily="34" charset="0"/>
              <a:buNone/>
            </a:pPr>
            <a:r>
              <a:rPr lang="es-CL" altLang="es-CL" sz="1800" b="0">
                <a:solidFill>
                  <a:schemeClr val="tx1"/>
                </a:solidFill>
                <a:latin typeface="Verdana" panose="020B0604030504040204" pitchFamily="34" charset="0"/>
              </a:rPr>
              <a:t>Distribución del número de casos de Influenza por tipos y subtipos por semana epidemiológica, Chile 2015-2019</a:t>
            </a:r>
          </a:p>
        </p:txBody>
      </p:sp>
      <p:sp>
        <p:nvSpPr>
          <p:cNvPr id="13316" name="1 Rectángulo"/>
          <p:cNvSpPr>
            <a:spLocks noChangeArrowheads="1"/>
          </p:cNvSpPr>
          <p:nvPr/>
        </p:nvSpPr>
        <p:spPr bwMode="auto">
          <a:xfrm rot="10800000" flipV="1">
            <a:off x="2714625" y="5662613"/>
            <a:ext cx="65087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endParaRPr lang="es-CL" altLang="es-CL" sz="1200" b="1">
              <a:solidFill>
                <a:srgbClr val="FF0000"/>
              </a:solidFill>
            </a:endParaRPr>
          </a:p>
          <a:p>
            <a:pPr algn="just" eaLnBrk="1" hangingPunct="1"/>
            <a:endParaRPr lang="es-CL" altLang="es-CL" sz="1200" b="1">
              <a:solidFill>
                <a:srgbClr val="FF0000"/>
              </a:solidFill>
            </a:endParaRPr>
          </a:p>
          <a:p>
            <a:pPr algn="just" eaLnBrk="1" hangingPunct="1"/>
            <a:endParaRPr lang="es-CL" altLang="es-CL" sz="1200" b="1"/>
          </a:p>
          <a:p>
            <a:pPr algn="just" eaLnBrk="1" hangingPunct="1"/>
            <a:r>
              <a:rPr lang="es-CL" altLang="es-CL" sz="1200" b="1"/>
              <a:t>Fuente:</a:t>
            </a:r>
            <a:r>
              <a:rPr lang="es-CL" altLang="es-CL" sz="1200"/>
              <a:t> Sección Virus Respiratorios y Exantemáticos. Departamento Laboratorio Biomédico. </a:t>
            </a:r>
          </a:p>
          <a:p>
            <a:pPr algn="just" eaLnBrk="1" hangingPunct="1"/>
            <a:r>
              <a:rPr lang="es-CL" altLang="es-CL" sz="1200"/>
              <a:t>Instituto de Salud Pública de Chile. 2019. </a:t>
            </a:r>
          </a:p>
        </p:txBody>
      </p:sp>
      <p:sp>
        <p:nvSpPr>
          <p:cNvPr id="13317" name="Rectangle 7"/>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VE" altLang="es-CL"/>
          </a:p>
        </p:txBody>
      </p:sp>
      <p:sp>
        <p:nvSpPr>
          <p:cNvPr id="13318" name="Rectangle 8"/>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VE" altLang="es-CL"/>
          </a:p>
        </p:txBody>
      </p:sp>
      <p:sp>
        <p:nvSpPr>
          <p:cNvPr id="13319" name="Rectangle 9"/>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VE" altLang="es-CL"/>
          </a:p>
        </p:txBody>
      </p:sp>
      <p:pic>
        <p:nvPicPr>
          <p:cNvPr id="13320" name="Imagen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0427" y="1223963"/>
            <a:ext cx="8624454" cy="418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84755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xmlns="" id="{C7E996D4-1AFE-4B05-9EF1-6433F3F9964F}"/>
              </a:ext>
            </a:extLst>
          </p:cNvPr>
          <p:cNvGraphicFramePr/>
          <p:nvPr>
            <p:extLst>
              <p:ext uri="{D42A27DB-BD31-4B8C-83A1-F6EECF244321}">
                <p14:modId xmlns:p14="http://schemas.microsoft.com/office/powerpoint/2010/main" val="96963511"/>
              </p:ext>
            </p:extLst>
          </p:nvPr>
        </p:nvGraphicFramePr>
        <p:xfrm>
          <a:off x="200025" y="923928"/>
          <a:ext cx="11744325" cy="56197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CuadroTexto 1"/>
          <p:cNvSpPr txBox="1"/>
          <p:nvPr/>
        </p:nvSpPr>
        <p:spPr>
          <a:xfrm>
            <a:off x="200025" y="243568"/>
            <a:ext cx="7143750" cy="584775"/>
          </a:xfrm>
          <a:prstGeom prst="rect">
            <a:avLst/>
          </a:prstGeom>
          <a:noFill/>
        </p:spPr>
        <p:txBody>
          <a:bodyPr wrap="square" rtlCol="0">
            <a:spAutoFit/>
          </a:bodyPr>
          <a:lstStyle/>
          <a:p>
            <a:r>
              <a:rPr lang="es-CL" sz="3200" b="1" dirty="0">
                <a:solidFill>
                  <a:schemeClr val="tx2"/>
                </a:solidFill>
              </a:rPr>
              <a:t>Vigilancia Epidemiológica</a:t>
            </a:r>
          </a:p>
        </p:txBody>
      </p:sp>
      <p:cxnSp>
        <p:nvCxnSpPr>
          <p:cNvPr id="6" name="Conector recto 5">
            <a:extLst>
              <a:ext uri="{FF2B5EF4-FFF2-40B4-BE49-F238E27FC236}">
                <a16:creationId xmlns:a16="http://schemas.microsoft.com/office/drawing/2014/main" xmlns="" id="{EFC22AFF-B01B-4571-80A4-0C5BDC2C4019}"/>
              </a:ext>
            </a:extLst>
          </p:cNvPr>
          <p:cNvCxnSpPr>
            <a:cxnSpLocks/>
          </p:cNvCxnSpPr>
          <p:nvPr/>
        </p:nvCxnSpPr>
        <p:spPr>
          <a:xfrm>
            <a:off x="200025" y="828343"/>
            <a:ext cx="11915775"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62298201"/>
      </p:ext>
    </p:extLst>
  </p:cSld>
  <p:clrMapOvr>
    <a:masterClrMapping/>
  </p:clrMapOvr>
  <mc:AlternateContent xmlns:mc="http://schemas.openxmlformats.org/markup-compatibility/2006" xmlns:p14="http://schemas.microsoft.com/office/powerpoint/2010/main">
    <mc:Choice Requires="p14">
      <p:transition spd="slow" p14:dur="42500" advTm="370000"/>
    </mc:Choice>
    <mc:Fallback xmlns="">
      <p:transition spd="slow" advTm="370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xmlns="" id="{2A141AC8-1CE7-43BB-8F30-E228D3FEF610}"/>
              </a:ext>
            </a:extLst>
          </p:cNvPr>
          <p:cNvSpPr>
            <a:spLocks noGrp="1"/>
          </p:cNvSpPr>
          <p:nvPr>
            <p:ph idx="1"/>
          </p:nvPr>
        </p:nvSpPr>
        <p:spPr>
          <a:xfrm>
            <a:off x="1790701" y="971550"/>
            <a:ext cx="8505825" cy="5562600"/>
          </a:xfrm>
        </p:spPr>
        <p:txBody>
          <a:bodyPr/>
          <a:lstStyle/>
          <a:p>
            <a:pPr>
              <a:defRPr/>
            </a:pPr>
            <a:endParaRPr lang="es-ES" sz="1600" dirty="0"/>
          </a:p>
          <a:p>
            <a:pPr>
              <a:defRPr/>
            </a:pPr>
            <a:endParaRPr lang="en-US" dirty="0"/>
          </a:p>
          <a:p>
            <a:pPr>
              <a:defRPr/>
            </a:pPr>
            <a:endParaRPr lang="en-US" dirty="0"/>
          </a:p>
        </p:txBody>
      </p:sp>
      <p:sp>
        <p:nvSpPr>
          <p:cNvPr id="14339" name="Content Placeholder 13"/>
          <p:cNvSpPr>
            <a:spLocks noGrp="1"/>
          </p:cNvSpPr>
          <p:nvPr>
            <p:ph sz="quarter" idx="12"/>
          </p:nvPr>
        </p:nvSpPr>
        <p:spPr bwMode="auto">
          <a:xfrm>
            <a:off x="1930400" y="319089"/>
            <a:ext cx="8204200" cy="490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Aft>
                <a:spcPct val="0"/>
              </a:spcAft>
              <a:buFont typeface="Arial" panose="020B0604020202020204" pitchFamily="34" charset="0"/>
              <a:buNone/>
            </a:pPr>
            <a:r>
              <a:rPr lang="es-CL" altLang="es-CL" sz="1800" b="0">
                <a:solidFill>
                  <a:schemeClr val="tx1"/>
                </a:solidFill>
                <a:latin typeface="Verdana" panose="020B0604030504040204" pitchFamily="34" charset="0"/>
              </a:rPr>
              <a:t>Distribución del número de casos de Influenza por tipos y subtipos por semana epidemiológica, Chile 2019</a:t>
            </a:r>
          </a:p>
        </p:txBody>
      </p:sp>
      <p:sp>
        <p:nvSpPr>
          <p:cNvPr id="14340" name="1 Rectángulo"/>
          <p:cNvSpPr>
            <a:spLocks noChangeArrowheads="1"/>
          </p:cNvSpPr>
          <p:nvPr/>
        </p:nvSpPr>
        <p:spPr bwMode="auto">
          <a:xfrm rot="10800000" flipV="1">
            <a:off x="2714625" y="5681663"/>
            <a:ext cx="65087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endParaRPr lang="es-CL" altLang="es-CL" sz="1200" b="1">
              <a:solidFill>
                <a:srgbClr val="FF0000"/>
              </a:solidFill>
            </a:endParaRPr>
          </a:p>
          <a:p>
            <a:pPr algn="just" eaLnBrk="1" hangingPunct="1"/>
            <a:endParaRPr lang="es-CL" altLang="es-CL" sz="1200" b="1">
              <a:solidFill>
                <a:srgbClr val="FF0000"/>
              </a:solidFill>
            </a:endParaRPr>
          </a:p>
          <a:p>
            <a:pPr algn="just" eaLnBrk="1" hangingPunct="1"/>
            <a:r>
              <a:rPr lang="es-CL" altLang="es-CL" sz="1200" b="1"/>
              <a:t>Fuente:</a:t>
            </a:r>
            <a:r>
              <a:rPr lang="es-CL" altLang="es-CL" sz="1200"/>
              <a:t> Sección Virus Respiratorios y Exantemáticos. Departamento Laboratorio Biomédico. </a:t>
            </a:r>
          </a:p>
          <a:p>
            <a:pPr algn="just" eaLnBrk="1" hangingPunct="1"/>
            <a:r>
              <a:rPr lang="es-CL" altLang="es-CL" sz="1200"/>
              <a:t>Instituto de Salud Pública de Chile. 2019 </a:t>
            </a:r>
          </a:p>
        </p:txBody>
      </p:sp>
      <p:pic>
        <p:nvPicPr>
          <p:cNvPr id="14341" name="Imagen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0700" y="1200150"/>
            <a:ext cx="8343900" cy="457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21773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xmlns="" id="{2A141AC8-1CE7-43BB-8F30-E228D3FEF610}"/>
              </a:ext>
            </a:extLst>
          </p:cNvPr>
          <p:cNvSpPr>
            <a:spLocks noGrp="1"/>
          </p:cNvSpPr>
          <p:nvPr>
            <p:ph idx="1"/>
          </p:nvPr>
        </p:nvSpPr>
        <p:spPr>
          <a:xfrm>
            <a:off x="1790701" y="971550"/>
            <a:ext cx="8505825" cy="5562600"/>
          </a:xfrm>
        </p:spPr>
        <p:txBody>
          <a:bodyPr/>
          <a:lstStyle/>
          <a:p>
            <a:pPr>
              <a:defRPr/>
            </a:pPr>
            <a:endParaRPr lang="es-ES" sz="1600" dirty="0"/>
          </a:p>
          <a:p>
            <a:pPr>
              <a:defRPr/>
            </a:pPr>
            <a:endParaRPr lang="en-US" dirty="0"/>
          </a:p>
          <a:p>
            <a:pPr>
              <a:defRPr/>
            </a:pPr>
            <a:endParaRPr lang="en-US" dirty="0"/>
          </a:p>
        </p:txBody>
      </p:sp>
      <p:sp>
        <p:nvSpPr>
          <p:cNvPr id="15363" name="Content Placeholder 13"/>
          <p:cNvSpPr>
            <a:spLocks noGrp="1"/>
          </p:cNvSpPr>
          <p:nvPr>
            <p:ph sz="quarter" idx="12"/>
          </p:nvPr>
        </p:nvSpPr>
        <p:spPr bwMode="auto">
          <a:xfrm>
            <a:off x="1930400" y="319089"/>
            <a:ext cx="8204200" cy="490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Aft>
                <a:spcPct val="0"/>
              </a:spcAft>
              <a:buFont typeface="Arial" panose="020B0604020202020204" pitchFamily="34" charset="0"/>
              <a:buNone/>
            </a:pPr>
            <a:r>
              <a:rPr lang="es-CL" altLang="es-CL" sz="1800" b="0">
                <a:solidFill>
                  <a:schemeClr val="tx1"/>
                </a:solidFill>
                <a:latin typeface="Verdana" panose="020B0604030504040204" pitchFamily="34" charset="0"/>
              </a:rPr>
              <a:t>Distribución del número de casos de Influenza A por semana epidemiológica, Chile 2011-2019</a:t>
            </a:r>
          </a:p>
        </p:txBody>
      </p:sp>
      <p:sp>
        <p:nvSpPr>
          <p:cNvPr id="15364" name="1 Rectángulo"/>
          <p:cNvSpPr>
            <a:spLocks noChangeArrowheads="1"/>
          </p:cNvSpPr>
          <p:nvPr/>
        </p:nvSpPr>
        <p:spPr bwMode="auto">
          <a:xfrm rot="10800000" flipV="1">
            <a:off x="2144713" y="5681663"/>
            <a:ext cx="76009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endParaRPr lang="es-CL" altLang="es-CL" sz="1200" b="1">
              <a:solidFill>
                <a:srgbClr val="FF0000"/>
              </a:solidFill>
            </a:endParaRPr>
          </a:p>
          <a:p>
            <a:pPr algn="just" eaLnBrk="1" hangingPunct="1"/>
            <a:endParaRPr lang="es-CL" altLang="es-CL" sz="1200" b="1">
              <a:solidFill>
                <a:srgbClr val="FF0000"/>
              </a:solidFill>
            </a:endParaRPr>
          </a:p>
          <a:p>
            <a:pPr algn="just" eaLnBrk="1" hangingPunct="1"/>
            <a:r>
              <a:rPr lang="es-CL" altLang="es-CL" sz="1200" b="1"/>
              <a:t>Fuente:</a:t>
            </a:r>
            <a:r>
              <a:rPr lang="es-CL" altLang="es-CL" sz="1200"/>
              <a:t> Sección Virus Respiratorios y Exantemáticos. Departamento Laboratorio Biomédico. </a:t>
            </a:r>
          </a:p>
          <a:p>
            <a:pPr algn="just" eaLnBrk="1" hangingPunct="1"/>
            <a:r>
              <a:rPr lang="es-CL" altLang="es-CL" sz="1200"/>
              <a:t>Instituto de Salud Pública de Chile. 2019 </a:t>
            </a:r>
          </a:p>
        </p:txBody>
      </p:sp>
      <p:graphicFrame>
        <p:nvGraphicFramePr>
          <p:cNvPr id="15365" name="2 Gráfico"/>
          <p:cNvGraphicFramePr>
            <a:graphicFrameLocks/>
          </p:cNvGraphicFramePr>
          <p:nvPr/>
        </p:nvGraphicFramePr>
        <p:xfrm>
          <a:off x="2017713" y="1055689"/>
          <a:ext cx="7702550" cy="4746625"/>
        </p:xfrm>
        <a:graphic>
          <a:graphicData uri="http://schemas.openxmlformats.org/presentationml/2006/ole">
            <mc:AlternateContent xmlns:mc="http://schemas.openxmlformats.org/markup-compatibility/2006">
              <mc:Choice xmlns:v="urn:schemas-microsoft-com:vml" Requires="v">
                <p:oleObj spid="_x0000_s1029" name="Chart" r:id="rId3" imgW="7706012" imgH="4749196" progId="Excel.Chart.8">
                  <p:embed/>
                </p:oleObj>
              </mc:Choice>
              <mc:Fallback>
                <p:oleObj name="Chart" r:id="rId3" imgW="7706012" imgH="4749196" progId="Excel.Char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7713" y="1055689"/>
                        <a:ext cx="7702550" cy="4746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9367694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xmlns="" id="{2A141AC8-1CE7-43BB-8F30-E228D3FEF610}"/>
              </a:ext>
            </a:extLst>
          </p:cNvPr>
          <p:cNvSpPr>
            <a:spLocks noGrp="1"/>
          </p:cNvSpPr>
          <p:nvPr>
            <p:ph idx="1"/>
          </p:nvPr>
        </p:nvSpPr>
        <p:spPr>
          <a:xfrm>
            <a:off x="1790701" y="971550"/>
            <a:ext cx="8505825" cy="5562600"/>
          </a:xfrm>
        </p:spPr>
        <p:txBody>
          <a:bodyPr/>
          <a:lstStyle/>
          <a:p>
            <a:pPr>
              <a:defRPr/>
            </a:pPr>
            <a:endParaRPr lang="es-ES" sz="1600" dirty="0"/>
          </a:p>
          <a:p>
            <a:pPr>
              <a:defRPr/>
            </a:pPr>
            <a:endParaRPr lang="en-US" dirty="0"/>
          </a:p>
          <a:p>
            <a:pPr>
              <a:defRPr/>
            </a:pPr>
            <a:endParaRPr lang="en-US" dirty="0"/>
          </a:p>
        </p:txBody>
      </p:sp>
      <p:sp>
        <p:nvSpPr>
          <p:cNvPr id="16387" name="Content Placeholder 13"/>
          <p:cNvSpPr>
            <a:spLocks noGrp="1"/>
          </p:cNvSpPr>
          <p:nvPr>
            <p:ph sz="quarter" idx="12"/>
          </p:nvPr>
        </p:nvSpPr>
        <p:spPr bwMode="auto">
          <a:xfrm>
            <a:off x="1930400" y="319089"/>
            <a:ext cx="8204200" cy="490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Aft>
                <a:spcPct val="0"/>
              </a:spcAft>
              <a:buFont typeface="Arial" panose="020B0604020202020204" pitchFamily="34" charset="0"/>
              <a:buNone/>
            </a:pPr>
            <a:r>
              <a:rPr lang="es-CL" altLang="es-CL" sz="1800" b="0">
                <a:solidFill>
                  <a:schemeClr val="tx1"/>
                </a:solidFill>
                <a:latin typeface="Verdana" panose="020B0604030504040204" pitchFamily="34" charset="0"/>
              </a:rPr>
              <a:t>Distribución del número de casos de VRS por semana epidemiológica, RM, Chile 2011-2019</a:t>
            </a:r>
          </a:p>
        </p:txBody>
      </p:sp>
      <p:sp>
        <p:nvSpPr>
          <p:cNvPr id="16388" name="1 Rectángulo"/>
          <p:cNvSpPr>
            <a:spLocks noChangeArrowheads="1"/>
          </p:cNvSpPr>
          <p:nvPr/>
        </p:nvSpPr>
        <p:spPr bwMode="auto">
          <a:xfrm rot="10800000" flipV="1">
            <a:off x="2144713" y="5681663"/>
            <a:ext cx="76009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endParaRPr lang="es-CL" altLang="es-CL" sz="1200" b="1">
              <a:solidFill>
                <a:srgbClr val="FF0000"/>
              </a:solidFill>
            </a:endParaRPr>
          </a:p>
          <a:p>
            <a:pPr algn="just" eaLnBrk="1" hangingPunct="1"/>
            <a:endParaRPr lang="es-CL" altLang="es-CL" sz="1200" b="1">
              <a:solidFill>
                <a:srgbClr val="FF0000"/>
              </a:solidFill>
            </a:endParaRPr>
          </a:p>
          <a:p>
            <a:pPr algn="just" eaLnBrk="1" hangingPunct="1"/>
            <a:r>
              <a:rPr lang="es-CL" altLang="es-CL" sz="1200" b="1"/>
              <a:t>Fuente:</a:t>
            </a:r>
            <a:r>
              <a:rPr lang="es-CL" altLang="es-CL" sz="1200"/>
              <a:t> Sección Virus Respiratorios y Exantemáticos. Departamento Laboratorio Biomédico. </a:t>
            </a:r>
          </a:p>
          <a:p>
            <a:pPr algn="just" eaLnBrk="1" hangingPunct="1"/>
            <a:r>
              <a:rPr lang="es-CL" altLang="es-CL" sz="1200"/>
              <a:t>Instituto de Salud Pública de Chile. 2019 </a:t>
            </a:r>
          </a:p>
        </p:txBody>
      </p:sp>
      <p:pic>
        <p:nvPicPr>
          <p:cNvPr id="16389" name="Imagen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4701" y="1090614"/>
            <a:ext cx="7231063" cy="465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5727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xmlns="" id="{C7E996D4-1AFE-4B05-9EF1-6433F3F9964F}"/>
              </a:ext>
            </a:extLst>
          </p:cNvPr>
          <p:cNvGraphicFramePr/>
          <p:nvPr>
            <p:extLst>
              <p:ext uri="{D42A27DB-BD31-4B8C-83A1-F6EECF244321}">
                <p14:modId xmlns:p14="http://schemas.microsoft.com/office/powerpoint/2010/main" val="3502552538"/>
              </p:ext>
            </p:extLst>
          </p:nvPr>
        </p:nvGraphicFramePr>
        <p:xfrm>
          <a:off x="200025" y="1038225"/>
          <a:ext cx="11744325" cy="5686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CuadroTexto 1"/>
          <p:cNvSpPr txBox="1"/>
          <p:nvPr/>
        </p:nvSpPr>
        <p:spPr>
          <a:xfrm>
            <a:off x="200025" y="300718"/>
            <a:ext cx="5275984" cy="584775"/>
          </a:xfrm>
          <a:prstGeom prst="rect">
            <a:avLst/>
          </a:prstGeom>
          <a:noFill/>
        </p:spPr>
        <p:txBody>
          <a:bodyPr wrap="square" rtlCol="0">
            <a:spAutoFit/>
          </a:bodyPr>
          <a:lstStyle/>
          <a:p>
            <a:r>
              <a:rPr lang="es-CL" sz="3200" b="1" dirty="0">
                <a:solidFill>
                  <a:schemeClr val="tx2"/>
                </a:solidFill>
              </a:rPr>
              <a:t>Campaña de Vacunación</a:t>
            </a:r>
          </a:p>
        </p:txBody>
      </p:sp>
      <p:cxnSp>
        <p:nvCxnSpPr>
          <p:cNvPr id="7" name="Conector recto 6">
            <a:extLst>
              <a:ext uri="{FF2B5EF4-FFF2-40B4-BE49-F238E27FC236}">
                <a16:creationId xmlns:a16="http://schemas.microsoft.com/office/drawing/2014/main" xmlns="" id="{40CAFED8-9D46-41DC-BBF1-1970499E4D4F}"/>
              </a:ext>
            </a:extLst>
          </p:cNvPr>
          <p:cNvCxnSpPr>
            <a:cxnSpLocks/>
          </p:cNvCxnSpPr>
          <p:nvPr/>
        </p:nvCxnSpPr>
        <p:spPr>
          <a:xfrm>
            <a:off x="200025" y="828343"/>
            <a:ext cx="11915775"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02848640"/>
      </p:ext>
    </p:extLst>
  </p:cSld>
  <p:clrMapOvr>
    <a:masterClrMapping/>
  </p:clrMapOvr>
  <mc:AlternateContent xmlns:mc="http://schemas.openxmlformats.org/markup-compatibility/2006" xmlns:p14="http://schemas.microsoft.com/office/powerpoint/2010/main">
    <mc:Choice Requires="p14">
      <p:transition spd="slow" p14:dur="42500" advTm="370000"/>
    </mc:Choice>
    <mc:Fallback xmlns="">
      <p:transition spd="slow" advTm="370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8"/>
          <p:cNvSpPr>
            <a:spLocks noGrp="1"/>
          </p:cNvSpPr>
          <p:nvPr>
            <p:ph type="title"/>
          </p:nvPr>
        </p:nvSpPr>
        <p:spPr>
          <a:xfrm>
            <a:off x="0" y="365125"/>
            <a:ext cx="12192000" cy="1325563"/>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1000"/>
              </a:spcBef>
            </a:pPr>
            <a:r>
              <a:rPr lang="es-MX" sz="2400" b="1" dirty="0">
                <a:solidFill>
                  <a:schemeClr val="accent1">
                    <a:lumMod val="75000"/>
                  </a:schemeClr>
                </a:solidFill>
                <a:latin typeface="Candara" panose="020E0502030303020204" pitchFamily="34" charset="0"/>
              </a:rPr>
              <a:t/>
            </a:r>
            <a:br>
              <a:rPr lang="es-MX" sz="2400" b="1" dirty="0">
                <a:solidFill>
                  <a:schemeClr val="accent1">
                    <a:lumMod val="75000"/>
                  </a:schemeClr>
                </a:solidFill>
                <a:latin typeface="Candara" panose="020E0502030303020204" pitchFamily="34" charset="0"/>
              </a:rPr>
            </a:br>
            <a:r>
              <a:rPr lang="es-MX" sz="2400" b="1" dirty="0">
                <a:solidFill>
                  <a:schemeClr val="accent1">
                    <a:lumMod val="75000"/>
                  </a:schemeClr>
                </a:solidFill>
                <a:latin typeface="Candara" panose="020E0502030303020204" pitchFamily="34" charset="0"/>
              </a:rPr>
              <a:t/>
            </a:r>
            <a:br>
              <a:rPr lang="es-MX" sz="2400" b="1" dirty="0">
                <a:solidFill>
                  <a:schemeClr val="accent1">
                    <a:lumMod val="75000"/>
                  </a:schemeClr>
                </a:solidFill>
                <a:latin typeface="Candara" panose="020E0502030303020204" pitchFamily="34" charset="0"/>
              </a:rPr>
            </a:br>
            <a:r>
              <a:rPr lang="es-MX" sz="2400" b="1" dirty="0">
                <a:solidFill>
                  <a:schemeClr val="accent1">
                    <a:lumMod val="75000"/>
                  </a:schemeClr>
                </a:solidFill>
                <a:latin typeface="Candara" panose="020E0502030303020204" pitchFamily="34" charset="0"/>
              </a:rPr>
              <a:t>Avance campaña Influenza 2019 </a:t>
            </a:r>
            <a:br>
              <a:rPr lang="es-MX" sz="2400" b="1" dirty="0">
                <a:solidFill>
                  <a:schemeClr val="accent1">
                    <a:lumMod val="75000"/>
                  </a:schemeClr>
                </a:solidFill>
                <a:latin typeface="Candara" panose="020E0502030303020204" pitchFamily="34" charset="0"/>
              </a:rPr>
            </a:br>
            <a:r>
              <a:rPr lang="es-MX" sz="2400" b="1" dirty="0">
                <a:solidFill>
                  <a:schemeClr val="accent1">
                    <a:lumMod val="75000"/>
                  </a:schemeClr>
                </a:solidFill>
                <a:latin typeface="Candara" panose="020E0502030303020204" pitchFamily="34" charset="0"/>
              </a:rPr>
              <a:t>Datos preliminares</a:t>
            </a:r>
            <a:br>
              <a:rPr lang="es-MX" sz="2400" b="1" dirty="0">
                <a:solidFill>
                  <a:schemeClr val="accent1">
                    <a:lumMod val="75000"/>
                  </a:schemeClr>
                </a:solidFill>
                <a:latin typeface="Candara" panose="020E0502030303020204" pitchFamily="34" charset="0"/>
              </a:rPr>
            </a:br>
            <a:endParaRPr lang="es-ES_tradnl" altLang="es-CL" sz="2400" b="1" dirty="0">
              <a:solidFill>
                <a:schemeClr val="accent1">
                  <a:lumMod val="75000"/>
                </a:schemeClr>
              </a:solidFill>
              <a:latin typeface="Candara" panose="020E0502030303020204" pitchFamily="34" charset="0"/>
            </a:endParaRPr>
          </a:p>
        </p:txBody>
      </p:sp>
      <p:sp>
        <p:nvSpPr>
          <p:cNvPr id="6" name="1 Marcador de contenido"/>
          <p:cNvSpPr txBox="1">
            <a:spLocks/>
          </p:cNvSpPr>
          <p:nvPr/>
        </p:nvSpPr>
        <p:spPr>
          <a:xfrm>
            <a:off x="292837" y="1311862"/>
            <a:ext cx="11589524" cy="4087454"/>
          </a:xfrm>
          <a:prstGeom prst="rect">
            <a:avLst/>
          </a:prstGeom>
        </p:spPr>
        <p:txBody>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s-ES_tradnl" sz="2000" dirty="0">
              <a:latin typeface="Corbel" panose="020B0503020204020204" pitchFamily="34" charset="0"/>
            </a:endParaRPr>
          </a:p>
          <a:p>
            <a:endParaRPr lang="es-ES_tradnl" sz="1800" dirty="0">
              <a:solidFill>
                <a:schemeClr val="tx2"/>
              </a:solidFill>
              <a:latin typeface="Corbel" panose="020B0503020204020204" pitchFamily="34" charset="0"/>
            </a:endParaRPr>
          </a:p>
        </p:txBody>
      </p:sp>
      <p:sp>
        <p:nvSpPr>
          <p:cNvPr id="2" name="1 Rectángulo"/>
          <p:cNvSpPr/>
          <p:nvPr/>
        </p:nvSpPr>
        <p:spPr>
          <a:xfrm>
            <a:off x="5095875" y="1973306"/>
            <a:ext cx="838200" cy="257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 name="Elipse 3">
            <a:extLst>
              <a:ext uri="{FF2B5EF4-FFF2-40B4-BE49-F238E27FC236}">
                <a16:creationId xmlns="" xmlns:a16="http://schemas.microsoft.com/office/drawing/2014/main" id="{18526D33-2A48-408B-B926-E351FE58C15F}"/>
              </a:ext>
            </a:extLst>
          </p:cNvPr>
          <p:cNvSpPr/>
          <p:nvPr/>
        </p:nvSpPr>
        <p:spPr>
          <a:xfrm>
            <a:off x="7760601" y="3190997"/>
            <a:ext cx="914400" cy="32918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8" name="Imagen 5">
            <a:extLst>
              <a:ext uri="{FF2B5EF4-FFF2-40B4-BE49-F238E27FC236}">
                <a16:creationId xmlns:a16="http://schemas.microsoft.com/office/drawing/2014/main" xmlns="" id="{6426FFFC-5FDE-4407-B858-F071D86C21CD}"/>
              </a:ext>
            </a:extLst>
          </p:cNvPr>
          <p:cNvPicPr>
            <a:picLocks noChangeAspect="1"/>
          </p:cNvPicPr>
          <p:nvPr/>
        </p:nvPicPr>
        <p:blipFill>
          <a:blip r:embed="rId2"/>
          <a:stretch>
            <a:fillRect/>
          </a:stretch>
        </p:blipFill>
        <p:spPr>
          <a:xfrm>
            <a:off x="3705141" y="2369399"/>
            <a:ext cx="4969860" cy="2971194"/>
          </a:xfrm>
          <a:prstGeom prst="rect">
            <a:avLst/>
          </a:prstGeom>
        </p:spPr>
      </p:pic>
    </p:spTree>
    <p:extLst>
      <p:ext uri="{BB962C8B-B14F-4D97-AF65-F5344CB8AC3E}">
        <p14:creationId xmlns:p14="http://schemas.microsoft.com/office/powerpoint/2010/main" val="1399328106"/>
      </p:ext>
    </p:extLst>
  </p:cSld>
  <p:clrMapOvr>
    <a:masterClrMapping/>
  </p:clrMapOvr>
  <mc:AlternateContent xmlns:mc="http://schemas.openxmlformats.org/markup-compatibility/2006" xmlns:p14="http://schemas.microsoft.com/office/powerpoint/2010/main">
    <mc:Choice Requires="p14">
      <p:transition spd="slow" p14:dur="42500" advTm="370000"/>
    </mc:Choice>
    <mc:Fallback xmlns="">
      <p:transition spd="slow" advTm="370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8"/>
          <p:cNvSpPr>
            <a:spLocks noGrp="1"/>
          </p:cNvSpPr>
          <p:nvPr>
            <p:ph type="title"/>
          </p:nvPr>
        </p:nvSpPr>
        <p:spPr>
          <a:xfrm>
            <a:off x="0" y="365125"/>
            <a:ext cx="12192000" cy="1325563"/>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pPr algn="ctr">
              <a:spcBef>
                <a:spcPts val="1000"/>
              </a:spcBef>
            </a:pPr>
            <a:r>
              <a:rPr lang="es-MX" sz="2400" b="1" dirty="0">
                <a:solidFill>
                  <a:schemeClr val="accent1">
                    <a:lumMod val="75000"/>
                  </a:schemeClr>
                </a:solidFill>
                <a:latin typeface="Candara" panose="020E0502030303020204" pitchFamily="34" charset="0"/>
              </a:rPr>
              <a:t/>
            </a:r>
            <a:br>
              <a:rPr lang="es-MX" sz="2400" b="1" dirty="0">
                <a:solidFill>
                  <a:schemeClr val="accent1">
                    <a:lumMod val="75000"/>
                  </a:schemeClr>
                </a:solidFill>
                <a:latin typeface="Candara" panose="020E0502030303020204" pitchFamily="34" charset="0"/>
              </a:rPr>
            </a:br>
            <a:r>
              <a:rPr lang="es-MX" sz="2700" b="1" dirty="0">
                <a:solidFill>
                  <a:schemeClr val="accent1">
                    <a:lumMod val="75000"/>
                  </a:schemeClr>
                </a:solidFill>
                <a:latin typeface="Candara" panose="020E0502030303020204" pitchFamily="34" charset="0"/>
              </a:rPr>
              <a:t>Avance campaña Influenza 2019</a:t>
            </a:r>
            <a:br>
              <a:rPr lang="es-MX" sz="2700" b="1" dirty="0">
                <a:solidFill>
                  <a:schemeClr val="accent1">
                    <a:lumMod val="75000"/>
                  </a:schemeClr>
                </a:solidFill>
                <a:latin typeface="Candara" panose="020E0502030303020204" pitchFamily="34" charset="0"/>
              </a:rPr>
            </a:br>
            <a:r>
              <a:rPr lang="es-MX" sz="2700" b="1" dirty="0">
                <a:solidFill>
                  <a:schemeClr val="accent1">
                    <a:lumMod val="75000"/>
                  </a:schemeClr>
                </a:solidFill>
                <a:latin typeface="Candara" panose="020E0502030303020204" pitchFamily="34" charset="0"/>
              </a:rPr>
              <a:t>Coberturas por grupo objetivo </a:t>
            </a:r>
            <a:br>
              <a:rPr lang="es-MX" sz="2700" b="1" dirty="0">
                <a:solidFill>
                  <a:schemeClr val="accent1">
                    <a:lumMod val="75000"/>
                  </a:schemeClr>
                </a:solidFill>
                <a:latin typeface="Candara" panose="020E0502030303020204" pitchFamily="34" charset="0"/>
              </a:rPr>
            </a:br>
            <a:endParaRPr lang="es-ES_tradnl" altLang="es-CL" sz="2400" b="1" dirty="0">
              <a:solidFill>
                <a:schemeClr val="accent1">
                  <a:lumMod val="75000"/>
                </a:schemeClr>
              </a:solidFill>
              <a:latin typeface="Candara" panose="020E0502030303020204" pitchFamily="34" charset="0"/>
            </a:endParaRPr>
          </a:p>
        </p:txBody>
      </p:sp>
      <p:sp>
        <p:nvSpPr>
          <p:cNvPr id="6" name="1 Marcador de contenido"/>
          <p:cNvSpPr txBox="1">
            <a:spLocks/>
          </p:cNvSpPr>
          <p:nvPr/>
        </p:nvSpPr>
        <p:spPr>
          <a:xfrm>
            <a:off x="292837" y="1311862"/>
            <a:ext cx="11589524" cy="4087454"/>
          </a:xfrm>
          <a:prstGeom prst="rect">
            <a:avLst/>
          </a:prstGeom>
        </p:spPr>
        <p:txBody>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s-ES_tradnl" sz="2000" dirty="0">
              <a:latin typeface="Corbel" panose="020B0503020204020204" pitchFamily="34" charset="0"/>
            </a:endParaRPr>
          </a:p>
          <a:p>
            <a:endParaRPr lang="es-ES_tradnl" sz="1800" dirty="0">
              <a:solidFill>
                <a:schemeClr val="tx2"/>
              </a:solidFill>
              <a:latin typeface="Corbel" panose="020B0503020204020204" pitchFamily="34" charset="0"/>
            </a:endParaRPr>
          </a:p>
        </p:txBody>
      </p:sp>
      <p:sp>
        <p:nvSpPr>
          <p:cNvPr id="2" name="1 Rectángulo"/>
          <p:cNvSpPr/>
          <p:nvPr/>
        </p:nvSpPr>
        <p:spPr>
          <a:xfrm>
            <a:off x="5095875" y="1973306"/>
            <a:ext cx="838200" cy="257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065" name="Rectangle 70"/>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L" altLang="es-CL" sz="8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1800" b="0" i="0" u="none" strike="noStrike" cap="none" normalizeH="0" baseline="0">
                <a:ln>
                  <a:noFill/>
                </a:ln>
                <a:solidFill>
                  <a:schemeClr val="tx1"/>
                </a:solidFill>
                <a:effectLst/>
                <a:latin typeface="Arial" pitchFamily="34" charset="0"/>
                <a:cs typeface="Arial" pitchFamily="34" charset="0"/>
              </a:rPr>
              <a:t/>
            </a:r>
            <a:br>
              <a:rPr kumimoji="0" lang="es-CL" altLang="es-CL" sz="1800" b="0" i="0" u="none" strike="noStrike" cap="none" normalizeH="0" baseline="0">
                <a:ln>
                  <a:noFill/>
                </a:ln>
                <a:solidFill>
                  <a:schemeClr val="tx1"/>
                </a:solidFill>
                <a:effectLst/>
                <a:latin typeface="Arial" pitchFamily="34" charset="0"/>
                <a:cs typeface="Arial" pitchFamily="34" charset="0"/>
              </a:rPr>
            </a:br>
            <a:endParaRPr kumimoji="0" lang="es-CL" altLang="es-CL" sz="1800" b="0" i="0" u="none" strike="noStrike" cap="none" normalizeH="0" baseline="0">
              <a:ln>
                <a:noFill/>
              </a:ln>
              <a:solidFill>
                <a:schemeClr val="tx1"/>
              </a:solidFill>
              <a:effectLst/>
              <a:latin typeface="Arial" pitchFamily="34" charset="0"/>
              <a:cs typeface="Arial" pitchFamily="34" charset="0"/>
            </a:endParaRPr>
          </a:p>
        </p:txBody>
      </p:sp>
      <p:pic>
        <p:nvPicPr>
          <p:cNvPr id="8" name="Imagen 4">
            <a:extLst>
              <a:ext uri="{FF2B5EF4-FFF2-40B4-BE49-F238E27FC236}">
                <a16:creationId xmlns:a16="http://schemas.microsoft.com/office/drawing/2014/main" xmlns="" id="{BC3E1633-A7DF-4707-931F-8E3E036AF9BC}"/>
              </a:ext>
            </a:extLst>
          </p:cNvPr>
          <p:cNvPicPr>
            <a:picLocks noChangeAspect="1"/>
          </p:cNvPicPr>
          <p:nvPr/>
        </p:nvPicPr>
        <p:blipFill>
          <a:blip r:embed="rId2"/>
          <a:stretch>
            <a:fillRect/>
          </a:stretch>
        </p:blipFill>
        <p:spPr>
          <a:xfrm>
            <a:off x="2513317" y="1690688"/>
            <a:ext cx="6841516" cy="4127167"/>
          </a:xfrm>
          <a:prstGeom prst="rect">
            <a:avLst/>
          </a:prstGeom>
        </p:spPr>
      </p:pic>
    </p:spTree>
    <p:extLst>
      <p:ext uri="{BB962C8B-B14F-4D97-AF65-F5344CB8AC3E}">
        <p14:creationId xmlns:p14="http://schemas.microsoft.com/office/powerpoint/2010/main" val="80610428"/>
      </p:ext>
    </p:extLst>
  </p:cSld>
  <p:clrMapOvr>
    <a:masterClrMapping/>
  </p:clrMapOvr>
  <mc:AlternateContent xmlns:mc="http://schemas.openxmlformats.org/markup-compatibility/2006" xmlns:p14="http://schemas.microsoft.com/office/powerpoint/2010/main">
    <mc:Choice Requires="p14">
      <p:transition spd="slow" p14:dur="42500" advTm="370000"/>
    </mc:Choice>
    <mc:Fallback xmlns="">
      <p:transition spd="slow" advTm="3700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8"/>
          <p:cNvSpPr>
            <a:spLocks noGrp="1"/>
          </p:cNvSpPr>
          <p:nvPr>
            <p:ph type="title"/>
          </p:nvPr>
        </p:nvSpPr>
        <p:spPr>
          <a:xfrm>
            <a:off x="0" y="365125"/>
            <a:ext cx="12192000" cy="1325563"/>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pPr algn="ctr">
              <a:spcBef>
                <a:spcPts val="1000"/>
              </a:spcBef>
            </a:pPr>
            <a:r>
              <a:rPr lang="es-MX" sz="2400" b="1" dirty="0">
                <a:solidFill>
                  <a:schemeClr val="accent1">
                    <a:lumMod val="75000"/>
                  </a:schemeClr>
                </a:solidFill>
                <a:latin typeface="Candara" panose="020E0502030303020204" pitchFamily="34" charset="0"/>
              </a:rPr>
              <a:t/>
            </a:r>
            <a:br>
              <a:rPr lang="es-MX" sz="2400" b="1" dirty="0">
                <a:solidFill>
                  <a:schemeClr val="accent1">
                    <a:lumMod val="75000"/>
                  </a:schemeClr>
                </a:solidFill>
                <a:latin typeface="Candara" panose="020E0502030303020204" pitchFamily="34" charset="0"/>
              </a:rPr>
            </a:br>
            <a:r>
              <a:rPr lang="es-MX" sz="2700" b="1" dirty="0">
                <a:solidFill>
                  <a:schemeClr val="accent1">
                    <a:lumMod val="75000"/>
                  </a:schemeClr>
                </a:solidFill>
                <a:latin typeface="Candara" panose="020E0502030303020204" pitchFamily="34" charset="0"/>
              </a:rPr>
              <a:t>Avance campaña influenza 2019 </a:t>
            </a:r>
            <a:br>
              <a:rPr lang="es-MX" sz="2700" b="1" dirty="0">
                <a:solidFill>
                  <a:schemeClr val="accent1">
                    <a:lumMod val="75000"/>
                  </a:schemeClr>
                </a:solidFill>
                <a:latin typeface="Candara" panose="020E0502030303020204" pitchFamily="34" charset="0"/>
              </a:rPr>
            </a:br>
            <a:r>
              <a:rPr lang="es-MX" sz="2700" b="1" dirty="0">
                <a:solidFill>
                  <a:schemeClr val="accent1">
                    <a:lumMod val="75000"/>
                  </a:schemeClr>
                </a:solidFill>
                <a:latin typeface="Candara" panose="020E0502030303020204" pitchFamily="34" charset="0"/>
              </a:rPr>
              <a:t>Coberturas por región</a:t>
            </a:r>
            <a:br>
              <a:rPr lang="es-MX" sz="2700" b="1" dirty="0">
                <a:solidFill>
                  <a:schemeClr val="accent1">
                    <a:lumMod val="75000"/>
                  </a:schemeClr>
                </a:solidFill>
                <a:latin typeface="Candara" panose="020E0502030303020204" pitchFamily="34" charset="0"/>
              </a:rPr>
            </a:br>
            <a:endParaRPr lang="es-ES_tradnl" altLang="es-CL" sz="2400" b="1" dirty="0">
              <a:solidFill>
                <a:schemeClr val="accent1">
                  <a:lumMod val="75000"/>
                </a:schemeClr>
              </a:solidFill>
              <a:latin typeface="Candara" panose="020E0502030303020204" pitchFamily="34" charset="0"/>
            </a:endParaRPr>
          </a:p>
        </p:txBody>
      </p:sp>
      <p:sp>
        <p:nvSpPr>
          <p:cNvPr id="6" name="1 Marcador de contenido"/>
          <p:cNvSpPr txBox="1">
            <a:spLocks/>
          </p:cNvSpPr>
          <p:nvPr/>
        </p:nvSpPr>
        <p:spPr>
          <a:xfrm>
            <a:off x="292837" y="1311862"/>
            <a:ext cx="11589524" cy="4087454"/>
          </a:xfrm>
          <a:prstGeom prst="rect">
            <a:avLst/>
          </a:prstGeom>
        </p:spPr>
        <p:txBody>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s-ES_tradnl" sz="2000" dirty="0">
              <a:latin typeface="Corbel" panose="020B0503020204020204" pitchFamily="34" charset="0"/>
            </a:endParaRPr>
          </a:p>
          <a:p>
            <a:endParaRPr lang="es-ES_tradnl" sz="1800" dirty="0">
              <a:solidFill>
                <a:schemeClr val="tx2"/>
              </a:solidFill>
              <a:latin typeface="Corbel" panose="020B0503020204020204" pitchFamily="34" charset="0"/>
            </a:endParaRPr>
          </a:p>
        </p:txBody>
      </p:sp>
      <p:sp>
        <p:nvSpPr>
          <p:cNvPr id="2" name="1 Rectángulo"/>
          <p:cNvSpPr/>
          <p:nvPr/>
        </p:nvSpPr>
        <p:spPr>
          <a:xfrm>
            <a:off x="5095875" y="1973306"/>
            <a:ext cx="838200" cy="257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8" name="Imagen 7">
            <a:extLst>
              <a:ext uri="{FF2B5EF4-FFF2-40B4-BE49-F238E27FC236}">
                <a16:creationId xmlns:a16="http://schemas.microsoft.com/office/drawing/2014/main" xmlns="" id="{E00326FA-9B1F-4D2D-9EB5-A23037196563}"/>
              </a:ext>
            </a:extLst>
          </p:cNvPr>
          <p:cNvPicPr>
            <a:picLocks noChangeAspect="1"/>
          </p:cNvPicPr>
          <p:nvPr/>
        </p:nvPicPr>
        <p:blipFill>
          <a:blip r:embed="rId2"/>
          <a:stretch>
            <a:fillRect/>
          </a:stretch>
        </p:blipFill>
        <p:spPr>
          <a:xfrm>
            <a:off x="1683328" y="1690689"/>
            <a:ext cx="9253828" cy="4315256"/>
          </a:xfrm>
          <a:prstGeom prst="rect">
            <a:avLst/>
          </a:prstGeom>
        </p:spPr>
      </p:pic>
    </p:spTree>
    <p:extLst>
      <p:ext uri="{BB962C8B-B14F-4D97-AF65-F5344CB8AC3E}">
        <p14:creationId xmlns:p14="http://schemas.microsoft.com/office/powerpoint/2010/main" val="759595396"/>
      </p:ext>
    </p:extLst>
  </p:cSld>
  <p:clrMapOvr>
    <a:masterClrMapping/>
  </p:clrMapOvr>
  <mc:AlternateContent xmlns:mc="http://schemas.openxmlformats.org/markup-compatibility/2006" xmlns:p14="http://schemas.microsoft.com/office/powerpoint/2010/main">
    <mc:Choice Requires="p14">
      <p:transition spd="slow" p14:dur="42500" advTm="370000"/>
    </mc:Choice>
    <mc:Fallback xmlns="">
      <p:transition spd="slow" advTm="37000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xmlns="" id="{DE408138-72B9-4C4F-B22E-7BFF2C3856CB}"/>
              </a:ext>
            </a:extLst>
          </p:cNvPr>
          <p:cNvPicPr>
            <a:picLocks noChangeAspect="1"/>
          </p:cNvPicPr>
          <p:nvPr/>
        </p:nvPicPr>
        <p:blipFill>
          <a:blip r:embed="rId2"/>
          <a:stretch>
            <a:fillRect/>
          </a:stretch>
        </p:blipFill>
        <p:spPr>
          <a:xfrm>
            <a:off x="758537" y="383801"/>
            <a:ext cx="10744199" cy="6142941"/>
          </a:xfrm>
          <a:prstGeom prst="rect">
            <a:avLst/>
          </a:prstGeom>
        </p:spPr>
      </p:pic>
    </p:spTree>
    <p:extLst>
      <p:ext uri="{BB962C8B-B14F-4D97-AF65-F5344CB8AC3E}">
        <p14:creationId xmlns:p14="http://schemas.microsoft.com/office/powerpoint/2010/main" val="2675486645"/>
      </p:ext>
    </p:extLst>
  </p:cSld>
  <p:clrMapOvr>
    <a:masterClrMapping/>
  </p:clrMapOvr>
  <mc:AlternateContent xmlns:mc="http://schemas.openxmlformats.org/markup-compatibility/2006" xmlns:p14="http://schemas.microsoft.com/office/powerpoint/2010/main">
    <mc:Choice Requires="p14">
      <p:transition spd="slow" p14:dur="42500" advTm="370000"/>
    </mc:Choice>
    <mc:Fallback xmlns="">
      <p:transition spd="slow" advTm="37000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xmlns="" id="{C7E996D4-1AFE-4B05-9EF1-6433F3F9964F}"/>
              </a:ext>
            </a:extLst>
          </p:cNvPr>
          <p:cNvGraphicFramePr/>
          <p:nvPr>
            <p:extLst>
              <p:ext uri="{D42A27DB-BD31-4B8C-83A1-F6EECF244321}">
                <p14:modId xmlns:p14="http://schemas.microsoft.com/office/powerpoint/2010/main" val="1320182760"/>
              </p:ext>
            </p:extLst>
          </p:nvPr>
        </p:nvGraphicFramePr>
        <p:xfrm>
          <a:off x="200025" y="990605"/>
          <a:ext cx="11744325" cy="57340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CuadroTexto 1"/>
          <p:cNvSpPr txBox="1"/>
          <p:nvPr/>
        </p:nvSpPr>
        <p:spPr>
          <a:xfrm>
            <a:off x="200025" y="272143"/>
            <a:ext cx="6010275" cy="584775"/>
          </a:xfrm>
          <a:prstGeom prst="rect">
            <a:avLst/>
          </a:prstGeom>
          <a:noFill/>
        </p:spPr>
        <p:txBody>
          <a:bodyPr wrap="square" rtlCol="0">
            <a:spAutoFit/>
          </a:bodyPr>
          <a:lstStyle/>
          <a:p>
            <a:r>
              <a:rPr lang="es-CL" sz="3200" b="1" dirty="0">
                <a:solidFill>
                  <a:schemeClr val="tx2"/>
                </a:solidFill>
              </a:rPr>
              <a:t>Red Asistencial</a:t>
            </a:r>
          </a:p>
        </p:txBody>
      </p:sp>
      <p:cxnSp>
        <p:nvCxnSpPr>
          <p:cNvPr id="5" name="Conector recto 4">
            <a:extLst>
              <a:ext uri="{FF2B5EF4-FFF2-40B4-BE49-F238E27FC236}">
                <a16:creationId xmlns:a16="http://schemas.microsoft.com/office/drawing/2014/main" xmlns="" id="{C1363CF9-CF71-4F18-BA65-7EAAA2518B48}"/>
              </a:ext>
            </a:extLst>
          </p:cNvPr>
          <p:cNvCxnSpPr>
            <a:cxnSpLocks/>
          </p:cNvCxnSpPr>
          <p:nvPr/>
        </p:nvCxnSpPr>
        <p:spPr>
          <a:xfrm>
            <a:off x="200025" y="828343"/>
            <a:ext cx="11915775"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1384687"/>
      </p:ext>
    </p:extLst>
  </p:cSld>
  <p:clrMapOvr>
    <a:masterClrMapping/>
  </p:clrMapOvr>
  <mc:AlternateContent xmlns:mc="http://schemas.openxmlformats.org/markup-compatibility/2006" xmlns:p14="http://schemas.microsoft.com/office/powerpoint/2010/main">
    <mc:Choice Requires="p14">
      <p:transition spd="slow" p14:dur="42500" advTm="370000"/>
    </mc:Choice>
    <mc:Fallback xmlns="">
      <p:transition spd="slow" advTm="37000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1531938" y="155358"/>
            <a:ext cx="9144000" cy="1285044"/>
          </a:xfrm>
          <a:prstGeom prst="rect">
            <a:avLst/>
          </a:prstGeom>
          <a:solidFill>
            <a:schemeClr val="bg1">
              <a:lumMod val="95000"/>
            </a:schemeClr>
          </a:solidFill>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endParaRPr lang="es-ES_tradnl" altLang="es-CL" sz="2800" b="1" dirty="0">
              <a:solidFill>
                <a:srgbClr val="0070C0"/>
              </a:solidFill>
              <a:latin typeface="Candara" panose="020E0502030303020204" pitchFamily="34" charset="0"/>
              <a:cs typeface="Verdana" pitchFamily="34" charset="0"/>
            </a:endParaRPr>
          </a:p>
        </p:txBody>
      </p:sp>
      <p:sp>
        <p:nvSpPr>
          <p:cNvPr id="5" name="Content Placeholder 4"/>
          <p:cNvSpPr>
            <a:spLocks noGrp="1"/>
          </p:cNvSpPr>
          <p:nvPr>
            <p:ph sz="quarter" idx="12"/>
          </p:nvPr>
        </p:nvSpPr>
        <p:spPr>
          <a:xfrm>
            <a:off x="1531939" y="316312"/>
            <a:ext cx="9020007" cy="1157646"/>
          </a:xfrm>
        </p:spPr>
        <p:txBody>
          <a:bodyPr/>
          <a:lstStyle/>
          <a:p>
            <a:r>
              <a:rPr lang="es-CL" sz="2400" dirty="0"/>
              <a:t>Total atenciones de urgencia por causa respiratoria</a:t>
            </a:r>
            <a:endParaRPr lang="es-CL" sz="2400" dirty="0">
              <a:latin typeface="Candara" panose="020E0502030303020204" pitchFamily="34" charset="0"/>
            </a:endParaRPr>
          </a:p>
        </p:txBody>
      </p:sp>
      <p:pic>
        <p:nvPicPr>
          <p:cNvPr id="2" name="Imagen 1">
            <a:extLst>
              <a:ext uri="{FF2B5EF4-FFF2-40B4-BE49-F238E27FC236}">
                <a16:creationId xmlns:a16="http://schemas.microsoft.com/office/drawing/2014/main" xmlns="" id="{0993E00B-39CA-420D-B810-BAAF384AB4B3}"/>
              </a:ext>
            </a:extLst>
          </p:cNvPr>
          <p:cNvPicPr>
            <a:picLocks noChangeAspect="1"/>
          </p:cNvPicPr>
          <p:nvPr/>
        </p:nvPicPr>
        <p:blipFill>
          <a:blip r:embed="rId3"/>
          <a:stretch>
            <a:fillRect/>
          </a:stretch>
        </p:blipFill>
        <p:spPr>
          <a:xfrm>
            <a:off x="2044587" y="1440402"/>
            <a:ext cx="7994709" cy="4572396"/>
          </a:xfrm>
          <a:prstGeom prst="rect">
            <a:avLst/>
          </a:prstGeom>
        </p:spPr>
      </p:pic>
    </p:spTree>
    <p:extLst>
      <p:ext uri="{BB962C8B-B14F-4D97-AF65-F5344CB8AC3E}">
        <p14:creationId xmlns:p14="http://schemas.microsoft.com/office/powerpoint/2010/main" val="1251816420"/>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a:xfrm>
            <a:off x="1531938" y="188914"/>
            <a:ext cx="9144000" cy="692616"/>
          </a:xfrm>
          <a:prstGeom prst="rect">
            <a:avLst/>
          </a:prstGeom>
          <a:solidFill>
            <a:schemeClr val="bg1">
              <a:lumMod val="95000"/>
            </a:schemeClr>
          </a:solidFill>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endParaRPr lang="es-ES_tradnl" altLang="es-CL" sz="2800" b="1" dirty="0">
              <a:solidFill>
                <a:srgbClr val="0070C0"/>
              </a:solidFill>
              <a:latin typeface="Candara" panose="020E0502030303020204" pitchFamily="34" charset="0"/>
              <a:cs typeface="Verdana" pitchFamily="34" charset="0"/>
            </a:endParaRPr>
          </a:p>
        </p:txBody>
      </p:sp>
      <p:sp>
        <p:nvSpPr>
          <p:cNvPr id="8" name="Content Placeholder 4"/>
          <p:cNvSpPr>
            <a:spLocks noGrp="1"/>
          </p:cNvSpPr>
          <p:nvPr>
            <p:ph sz="quarter" idx="12"/>
          </p:nvPr>
        </p:nvSpPr>
        <p:spPr>
          <a:xfrm>
            <a:off x="1807697" y="188914"/>
            <a:ext cx="8744249" cy="692616"/>
          </a:xfrm>
        </p:spPr>
        <p:txBody>
          <a:bodyPr anchor="ctr"/>
          <a:lstStyle/>
          <a:p>
            <a:pPr>
              <a:spcBef>
                <a:spcPts val="0"/>
              </a:spcBef>
            </a:pPr>
            <a:r>
              <a:rPr lang="es-CL" sz="2200" dirty="0">
                <a:solidFill>
                  <a:srgbClr val="376092"/>
                </a:solidFill>
                <a:latin typeface="Candara" panose="020E0502030303020204" pitchFamily="34" charset="0"/>
              </a:rPr>
              <a:t>Vigilancia Centinela Enfermedad Tipo Influenza (ETI)*, en APS. </a:t>
            </a:r>
          </a:p>
        </p:txBody>
      </p:sp>
      <p:sp>
        <p:nvSpPr>
          <p:cNvPr id="6" name="Rectángulo 4"/>
          <p:cNvSpPr/>
          <p:nvPr/>
        </p:nvSpPr>
        <p:spPr>
          <a:xfrm>
            <a:off x="784513" y="4592224"/>
            <a:ext cx="10297391" cy="1754326"/>
          </a:xfrm>
          <a:prstGeom prst="rect">
            <a:avLst/>
          </a:prstGeom>
        </p:spPr>
        <p:txBody>
          <a:bodyPr wrap="square">
            <a:spAutoFit/>
          </a:bodyPr>
          <a:lstStyle/>
          <a:p>
            <a:pPr algn="just"/>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En la semana 25, s</a:t>
            </a:r>
            <a:r>
              <a:rPr lang="es-ES_tradnl" dirty="0">
                <a:solidFill>
                  <a:srgbClr val="404040"/>
                </a:solidFill>
                <a:latin typeface="Candara" panose="020E0502030303020204" pitchFamily="34" charset="0"/>
                <a:ea typeface="Verdana" panose="020B0604030504040204" pitchFamily="34" charset="0"/>
                <a:cs typeface="Verdana" panose="020B0604030504040204" pitchFamily="34" charset="0"/>
              </a:rPr>
              <a:t>egún información preliminar,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la tasa de notificación de la Enfermedad Tipo Influenza (ETI) a nivel nacional alcanzó a </a:t>
            </a:r>
            <a:r>
              <a:rPr lang="es-CL" b="1" u="sng" dirty="0">
                <a:solidFill>
                  <a:srgbClr val="404040"/>
                </a:solidFill>
                <a:latin typeface="Candara" panose="020E0502030303020204" pitchFamily="34" charset="0"/>
                <a:ea typeface="Verdana" panose="020B0604030504040204" pitchFamily="34" charset="0"/>
                <a:cs typeface="Verdana" panose="020B0604030504040204" pitchFamily="34" charset="0"/>
              </a:rPr>
              <a:t>31, 6</a:t>
            </a:r>
            <a:r>
              <a:rPr lang="es-CL" b="1" u="sng" dirty="0">
                <a:latin typeface="Candara" panose="020E0502030303020204" pitchFamily="34" charset="0"/>
                <a:ea typeface="Verdana" panose="020B0604030504040204" pitchFamily="34" charset="0"/>
                <a:cs typeface="Verdana" panose="020B0604030504040204" pitchFamily="34" charset="0"/>
              </a:rPr>
              <a:t> casos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por cien mil habitantes, disminuyendo en un 23% respecto a la semana previa (41 por cien mil habitantes). </a:t>
            </a:r>
          </a:p>
          <a:p>
            <a:pPr algn="just"/>
            <a:endParaRPr lang="es-CL" dirty="0">
              <a:solidFill>
                <a:srgbClr val="404040"/>
              </a:solidFill>
              <a:latin typeface="Candara" panose="020E0502030303020204" pitchFamily="34" charset="0"/>
              <a:ea typeface="Verdana" panose="020B0604030504040204" pitchFamily="34" charset="0"/>
              <a:cs typeface="Verdana" panose="020B0604030504040204" pitchFamily="34" charset="0"/>
            </a:endParaRPr>
          </a:p>
          <a:p>
            <a:pPr algn="just"/>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Estos valores sobrepasaron la curva epidémica y se mantuvo sobre el umbral de alerta. </a:t>
            </a:r>
            <a:r>
              <a:rPr lang="es-ES_tradnl" dirty="0">
                <a:solidFill>
                  <a:srgbClr val="404040"/>
                </a:solidFill>
                <a:latin typeface="Candara" panose="020E0502030303020204" pitchFamily="34" charset="0"/>
                <a:ea typeface="Verdana" panose="020B0604030504040204" pitchFamily="34" charset="0"/>
                <a:cs typeface="Verdana" panose="020B0604030504040204" pitchFamily="34" charset="0"/>
              </a:rPr>
              <a:t>Estos niveles son altos en comparación con temporadas anteriores.</a:t>
            </a:r>
            <a:endParaRPr lang="es-CL" dirty="0">
              <a:solidFill>
                <a:srgbClr val="404040"/>
              </a:solidFill>
              <a:latin typeface="Candara" panose="020E0502030303020204" pitchFamily="34" charset="0"/>
              <a:ea typeface="Verdana" panose="020B0604030504040204" pitchFamily="34" charset="0"/>
              <a:cs typeface="Verdana" panose="020B0604030504040204" pitchFamily="34" charset="0"/>
            </a:endParaRPr>
          </a:p>
        </p:txBody>
      </p:sp>
      <p:sp>
        <p:nvSpPr>
          <p:cNvPr id="9" name="Rectángulo 2"/>
          <p:cNvSpPr/>
          <p:nvPr/>
        </p:nvSpPr>
        <p:spPr>
          <a:xfrm>
            <a:off x="7713114" y="6543488"/>
            <a:ext cx="2492990" cy="253916"/>
          </a:xfrm>
          <a:prstGeom prst="rect">
            <a:avLst/>
          </a:prstGeom>
        </p:spPr>
        <p:txBody>
          <a:bodyPr wrap="none">
            <a:spAutoFit/>
          </a:bodyPr>
          <a:lstStyle/>
          <a:p>
            <a:pPr marL="171450" indent="-171450" algn="just">
              <a:spcBef>
                <a:spcPct val="0"/>
              </a:spcBef>
              <a:buFont typeface="Arial" charset="0"/>
              <a:buChar char="•"/>
              <a:defRPr/>
            </a:pPr>
            <a:r>
              <a:rPr lang="es-ES_tradnl" altLang="es-CL" sz="1050" dirty="0">
                <a:solidFill>
                  <a:srgbClr val="404040"/>
                </a:solidFill>
                <a:latin typeface="Candara" panose="020E0502030303020204" pitchFamily="34" charset="0"/>
                <a:ea typeface="Verdana" panose="020B0604030504040204" pitchFamily="34" charset="0"/>
                <a:cs typeface="Verdana" panose="020B0604030504040204" pitchFamily="34" charset="0"/>
              </a:rPr>
              <a:t>Información disponible al 25/06/2019</a:t>
            </a:r>
          </a:p>
        </p:txBody>
      </p:sp>
      <p:pic>
        <p:nvPicPr>
          <p:cNvPr id="3" name="Imagen 2">
            <a:extLst>
              <a:ext uri="{FF2B5EF4-FFF2-40B4-BE49-F238E27FC236}">
                <a16:creationId xmlns:a16="http://schemas.microsoft.com/office/drawing/2014/main" xmlns="" id="{48376BE7-9EDF-4380-8827-02C6D4123144}"/>
              </a:ext>
            </a:extLst>
          </p:cNvPr>
          <p:cNvPicPr>
            <a:picLocks noChangeAspect="1"/>
          </p:cNvPicPr>
          <p:nvPr/>
        </p:nvPicPr>
        <p:blipFill>
          <a:blip r:embed="rId3"/>
          <a:stretch>
            <a:fillRect/>
          </a:stretch>
        </p:blipFill>
        <p:spPr>
          <a:xfrm>
            <a:off x="5933209" y="966355"/>
            <a:ext cx="4966855" cy="3262745"/>
          </a:xfrm>
          <a:prstGeom prst="rect">
            <a:avLst/>
          </a:prstGeom>
        </p:spPr>
      </p:pic>
      <p:pic>
        <p:nvPicPr>
          <p:cNvPr id="4" name="Imagen 3">
            <a:extLst>
              <a:ext uri="{FF2B5EF4-FFF2-40B4-BE49-F238E27FC236}">
                <a16:creationId xmlns:a16="http://schemas.microsoft.com/office/drawing/2014/main" xmlns="" id="{BAC3829E-1D91-4852-ABF2-DA93CF6E0009}"/>
              </a:ext>
            </a:extLst>
          </p:cNvPr>
          <p:cNvPicPr>
            <a:picLocks noChangeAspect="1"/>
          </p:cNvPicPr>
          <p:nvPr/>
        </p:nvPicPr>
        <p:blipFill>
          <a:blip r:embed="rId4"/>
          <a:stretch>
            <a:fillRect/>
          </a:stretch>
        </p:blipFill>
        <p:spPr>
          <a:xfrm>
            <a:off x="1111827" y="881531"/>
            <a:ext cx="4984173" cy="3710693"/>
          </a:xfrm>
          <a:prstGeom prst="rect">
            <a:avLst/>
          </a:prstGeom>
        </p:spPr>
      </p:pic>
    </p:spTree>
    <p:extLst>
      <p:ext uri="{BB962C8B-B14F-4D97-AF65-F5344CB8AC3E}">
        <p14:creationId xmlns:p14="http://schemas.microsoft.com/office/powerpoint/2010/main" val="2129876719"/>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1531938" y="188915"/>
            <a:ext cx="9144000" cy="1074621"/>
          </a:xfrm>
          <a:prstGeom prst="rect">
            <a:avLst/>
          </a:prstGeom>
          <a:solidFill>
            <a:schemeClr val="bg1">
              <a:lumMod val="95000"/>
            </a:schemeClr>
          </a:solidFill>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endParaRPr lang="es-ES_tradnl" altLang="es-CL" sz="2800" b="1" dirty="0">
              <a:solidFill>
                <a:srgbClr val="0070C0"/>
              </a:solidFill>
              <a:latin typeface="Candara" panose="020E0502030303020204" pitchFamily="34" charset="0"/>
              <a:cs typeface="Verdana" pitchFamily="34" charset="0"/>
            </a:endParaRPr>
          </a:p>
        </p:txBody>
      </p:sp>
      <p:sp>
        <p:nvSpPr>
          <p:cNvPr id="5" name="Content Placeholder 4"/>
          <p:cNvSpPr>
            <a:spLocks noGrp="1"/>
          </p:cNvSpPr>
          <p:nvPr>
            <p:ph sz="quarter" idx="12"/>
          </p:nvPr>
        </p:nvSpPr>
        <p:spPr>
          <a:xfrm>
            <a:off x="1531939" y="316313"/>
            <a:ext cx="9020007" cy="947223"/>
          </a:xfrm>
        </p:spPr>
        <p:txBody>
          <a:bodyPr/>
          <a:lstStyle/>
          <a:p>
            <a:r>
              <a:rPr lang="es-CL" sz="2400" dirty="0"/>
              <a:t>Total atenciones de urgencia por causa respiratoria</a:t>
            </a:r>
            <a:endParaRPr lang="es-CL" sz="2400" dirty="0">
              <a:latin typeface="Candara" panose="020E0502030303020204" pitchFamily="34" charset="0"/>
            </a:endParaRPr>
          </a:p>
        </p:txBody>
      </p:sp>
      <p:sp>
        <p:nvSpPr>
          <p:cNvPr id="2" name="Rectángulo 1">
            <a:extLst>
              <a:ext uri="{FF2B5EF4-FFF2-40B4-BE49-F238E27FC236}">
                <a16:creationId xmlns:a16="http://schemas.microsoft.com/office/drawing/2014/main" xmlns="" id="{06026346-2E28-42FB-BBA0-C9007307C605}"/>
              </a:ext>
            </a:extLst>
          </p:cNvPr>
          <p:cNvSpPr/>
          <p:nvPr/>
        </p:nvSpPr>
        <p:spPr>
          <a:xfrm>
            <a:off x="1901505" y="1635854"/>
            <a:ext cx="3087148" cy="39428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CL" dirty="0"/>
              <a:t>Hospital</a:t>
            </a:r>
          </a:p>
        </p:txBody>
      </p:sp>
      <p:sp>
        <p:nvSpPr>
          <p:cNvPr id="17" name="Rectángulo 16">
            <a:extLst>
              <a:ext uri="{FF2B5EF4-FFF2-40B4-BE49-F238E27FC236}">
                <a16:creationId xmlns:a16="http://schemas.microsoft.com/office/drawing/2014/main" xmlns="" id="{DFF6F96E-797E-4363-81CE-AB35E9E5530D}"/>
              </a:ext>
            </a:extLst>
          </p:cNvPr>
          <p:cNvSpPr/>
          <p:nvPr/>
        </p:nvSpPr>
        <p:spPr>
          <a:xfrm>
            <a:off x="6171501" y="1635854"/>
            <a:ext cx="3087148" cy="39428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CL" dirty="0"/>
              <a:t>APS</a:t>
            </a:r>
          </a:p>
        </p:txBody>
      </p:sp>
      <p:pic>
        <p:nvPicPr>
          <p:cNvPr id="3" name="Imagen 2">
            <a:extLst>
              <a:ext uri="{FF2B5EF4-FFF2-40B4-BE49-F238E27FC236}">
                <a16:creationId xmlns:a16="http://schemas.microsoft.com/office/drawing/2014/main" xmlns="" id="{6EDDD1F3-7C5D-49C0-A0E3-C02FB12A2FE2}"/>
              </a:ext>
            </a:extLst>
          </p:cNvPr>
          <p:cNvPicPr>
            <a:picLocks noChangeAspect="1"/>
          </p:cNvPicPr>
          <p:nvPr/>
        </p:nvPicPr>
        <p:blipFill>
          <a:blip r:embed="rId3"/>
          <a:stretch>
            <a:fillRect/>
          </a:stretch>
        </p:blipFill>
        <p:spPr>
          <a:xfrm>
            <a:off x="1742115" y="2525086"/>
            <a:ext cx="4018326" cy="2416030"/>
          </a:xfrm>
          <a:prstGeom prst="rect">
            <a:avLst/>
          </a:prstGeom>
        </p:spPr>
      </p:pic>
      <p:pic>
        <p:nvPicPr>
          <p:cNvPr id="4" name="Imagen 3">
            <a:extLst>
              <a:ext uri="{FF2B5EF4-FFF2-40B4-BE49-F238E27FC236}">
                <a16:creationId xmlns:a16="http://schemas.microsoft.com/office/drawing/2014/main" xmlns="" id="{13B18284-A370-4CE1-B795-10CD107D1199}"/>
              </a:ext>
            </a:extLst>
          </p:cNvPr>
          <p:cNvPicPr>
            <a:picLocks noChangeAspect="1"/>
          </p:cNvPicPr>
          <p:nvPr/>
        </p:nvPicPr>
        <p:blipFill>
          <a:blip r:embed="rId4"/>
          <a:stretch>
            <a:fillRect/>
          </a:stretch>
        </p:blipFill>
        <p:spPr>
          <a:xfrm>
            <a:off x="5995333" y="2525086"/>
            <a:ext cx="4144161" cy="2416030"/>
          </a:xfrm>
          <a:prstGeom prst="rect">
            <a:avLst/>
          </a:prstGeom>
        </p:spPr>
      </p:pic>
    </p:spTree>
    <p:extLst>
      <p:ext uri="{BB962C8B-B14F-4D97-AF65-F5344CB8AC3E}">
        <p14:creationId xmlns:p14="http://schemas.microsoft.com/office/powerpoint/2010/main" val="3639363916"/>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1531938" y="188915"/>
            <a:ext cx="9144000" cy="1074621"/>
          </a:xfrm>
          <a:prstGeom prst="rect">
            <a:avLst/>
          </a:prstGeom>
          <a:solidFill>
            <a:schemeClr val="bg1">
              <a:lumMod val="95000"/>
            </a:schemeClr>
          </a:solidFill>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endParaRPr lang="es-ES_tradnl" altLang="es-CL" sz="2800" b="1" dirty="0">
              <a:solidFill>
                <a:srgbClr val="0070C0"/>
              </a:solidFill>
              <a:latin typeface="Candara" panose="020E0502030303020204" pitchFamily="34" charset="0"/>
              <a:cs typeface="Verdana" pitchFamily="34" charset="0"/>
            </a:endParaRPr>
          </a:p>
        </p:txBody>
      </p:sp>
      <p:sp>
        <p:nvSpPr>
          <p:cNvPr id="5" name="Content Placeholder 4"/>
          <p:cNvSpPr>
            <a:spLocks noGrp="1"/>
          </p:cNvSpPr>
          <p:nvPr>
            <p:ph sz="quarter" idx="12"/>
          </p:nvPr>
        </p:nvSpPr>
        <p:spPr>
          <a:xfrm>
            <a:off x="1531939" y="316313"/>
            <a:ext cx="9020007" cy="947223"/>
          </a:xfrm>
        </p:spPr>
        <p:txBody>
          <a:bodyPr/>
          <a:lstStyle/>
          <a:p>
            <a:r>
              <a:rPr lang="es-CL" sz="2400" dirty="0"/>
              <a:t>Total atenciones de urgencia por causa respiratoria y semana estadística</a:t>
            </a:r>
            <a:endParaRPr lang="es-CL" sz="2400" dirty="0">
              <a:latin typeface="Candara" panose="020E0502030303020204" pitchFamily="34" charset="0"/>
            </a:endParaRPr>
          </a:p>
        </p:txBody>
      </p:sp>
      <p:pic>
        <p:nvPicPr>
          <p:cNvPr id="2" name="Imagen 1">
            <a:extLst>
              <a:ext uri="{FF2B5EF4-FFF2-40B4-BE49-F238E27FC236}">
                <a16:creationId xmlns:a16="http://schemas.microsoft.com/office/drawing/2014/main" xmlns="" id="{BB0BA802-586E-4521-9205-188B381C42B9}"/>
              </a:ext>
            </a:extLst>
          </p:cNvPr>
          <p:cNvPicPr>
            <a:picLocks noChangeAspect="1"/>
          </p:cNvPicPr>
          <p:nvPr/>
        </p:nvPicPr>
        <p:blipFill>
          <a:blip r:embed="rId3"/>
          <a:stretch>
            <a:fillRect/>
          </a:stretch>
        </p:blipFill>
        <p:spPr>
          <a:xfrm>
            <a:off x="2099116" y="1138105"/>
            <a:ext cx="7885651" cy="4088522"/>
          </a:xfrm>
          <a:prstGeom prst="rect">
            <a:avLst/>
          </a:prstGeom>
        </p:spPr>
      </p:pic>
      <p:sp>
        <p:nvSpPr>
          <p:cNvPr id="3" name="Rectángulo 2"/>
          <p:cNvSpPr/>
          <p:nvPr/>
        </p:nvSpPr>
        <p:spPr>
          <a:xfrm>
            <a:off x="1186353" y="5103674"/>
            <a:ext cx="9817620" cy="1200329"/>
          </a:xfrm>
          <a:prstGeom prst="rect">
            <a:avLst/>
          </a:prstGeom>
        </p:spPr>
        <p:txBody>
          <a:bodyPr wrap="square">
            <a:spAutoFit/>
          </a:bodyPr>
          <a:lstStyle/>
          <a:p>
            <a:pPr marL="285750" indent="-285750" algn="just">
              <a:buFont typeface="Arial" panose="020B0604020202020204" pitchFamily="34" charset="0"/>
              <a:buChar char="•"/>
            </a:pPr>
            <a:r>
              <a:rPr lang="es-MX" dirty="0"/>
              <a:t>En relación a la SE 25 </a:t>
            </a:r>
            <a:r>
              <a:rPr lang="es-MX" b="1" dirty="0"/>
              <a:t>se observa una disminución del 18% en las atenciones por causa respiratoria</a:t>
            </a:r>
            <a:r>
              <a:rPr lang="es-MX" dirty="0"/>
              <a:t>, por </a:t>
            </a:r>
            <a:r>
              <a:rPr lang="es-CL" dirty="0"/>
              <a:t>grupo etario, una disminución de las atenciones en el grupo Menores 1 año en 16.22%, 1 a 4 años en 16.91%, 5 a 14 años en 17.84%, 15 a 64 años en 19.01%, 65 y más años en 14.68%, en relación a la semana anterior.</a:t>
            </a:r>
            <a:endParaRPr lang="es-CL" dirty="0"/>
          </a:p>
        </p:txBody>
      </p:sp>
    </p:spTree>
    <p:extLst>
      <p:ext uri="{BB962C8B-B14F-4D97-AF65-F5344CB8AC3E}">
        <p14:creationId xmlns:p14="http://schemas.microsoft.com/office/powerpoint/2010/main" val="280542587"/>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1531938" y="188914"/>
            <a:ext cx="9144000" cy="1285044"/>
          </a:xfrm>
          <a:prstGeom prst="rect">
            <a:avLst/>
          </a:prstGeom>
          <a:solidFill>
            <a:schemeClr val="bg1">
              <a:lumMod val="95000"/>
            </a:schemeClr>
          </a:solidFill>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endParaRPr lang="es-ES_tradnl" altLang="es-CL" sz="2800" b="1" dirty="0">
              <a:solidFill>
                <a:srgbClr val="0070C0"/>
              </a:solidFill>
              <a:latin typeface="Candara" panose="020E0502030303020204" pitchFamily="34" charset="0"/>
              <a:cs typeface="Verdana" pitchFamily="34" charset="0"/>
            </a:endParaRPr>
          </a:p>
        </p:txBody>
      </p:sp>
      <p:sp>
        <p:nvSpPr>
          <p:cNvPr id="5" name="Content Placeholder 4"/>
          <p:cNvSpPr>
            <a:spLocks noGrp="1"/>
          </p:cNvSpPr>
          <p:nvPr>
            <p:ph sz="quarter" idx="12"/>
          </p:nvPr>
        </p:nvSpPr>
        <p:spPr>
          <a:xfrm>
            <a:off x="1531939" y="316312"/>
            <a:ext cx="9020007" cy="1157646"/>
          </a:xfrm>
        </p:spPr>
        <p:txBody>
          <a:bodyPr/>
          <a:lstStyle/>
          <a:p>
            <a:r>
              <a:rPr lang="es-CL" sz="2400" dirty="0"/>
              <a:t>Total atenciones de urgencia por causa respiratoria y semana estadística.</a:t>
            </a:r>
            <a:endParaRPr lang="es-CL" sz="2400" dirty="0">
              <a:latin typeface="Candara" panose="020E0502030303020204" pitchFamily="34" charset="0"/>
            </a:endParaRPr>
          </a:p>
        </p:txBody>
      </p:sp>
      <p:sp>
        <p:nvSpPr>
          <p:cNvPr id="7" name="Rectángulo 6">
            <a:extLst>
              <a:ext uri="{FF2B5EF4-FFF2-40B4-BE49-F238E27FC236}">
                <a16:creationId xmlns:a16="http://schemas.microsoft.com/office/drawing/2014/main" xmlns="" id="{2C2C9762-A40F-4B1C-8768-B98B268DA78D}"/>
              </a:ext>
            </a:extLst>
          </p:cNvPr>
          <p:cNvSpPr/>
          <p:nvPr/>
        </p:nvSpPr>
        <p:spPr>
          <a:xfrm>
            <a:off x="2071610" y="1438712"/>
            <a:ext cx="3087148" cy="39428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CL" dirty="0"/>
              <a:t>Hospital</a:t>
            </a:r>
          </a:p>
        </p:txBody>
      </p:sp>
      <p:sp>
        <p:nvSpPr>
          <p:cNvPr id="8" name="Rectángulo 7">
            <a:extLst>
              <a:ext uri="{FF2B5EF4-FFF2-40B4-BE49-F238E27FC236}">
                <a16:creationId xmlns:a16="http://schemas.microsoft.com/office/drawing/2014/main" xmlns="" id="{34DD5665-6DE4-4C29-89FF-DF31DB11D68A}"/>
              </a:ext>
            </a:extLst>
          </p:cNvPr>
          <p:cNvSpPr/>
          <p:nvPr/>
        </p:nvSpPr>
        <p:spPr>
          <a:xfrm>
            <a:off x="7049582" y="1483248"/>
            <a:ext cx="2944534" cy="39428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CL" dirty="0"/>
              <a:t>APS</a:t>
            </a:r>
          </a:p>
        </p:txBody>
      </p:sp>
      <p:sp>
        <p:nvSpPr>
          <p:cNvPr id="11" name="CuadroTexto 7">
            <a:extLst>
              <a:ext uri="{FF2B5EF4-FFF2-40B4-BE49-F238E27FC236}">
                <a16:creationId xmlns:a16="http://schemas.microsoft.com/office/drawing/2014/main" xmlns="" id="{96AA3424-C3C3-4B8D-8D19-9D056F73E92E}"/>
              </a:ext>
            </a:extLst>
          </p:cNvPr>
          <p:cNvSpPr txBox="1"/>
          <p:nvPr/>
        </p:nvSpPr>
        <p:spPr>
          <a:xfrm>
            <a:off x="1194956" y="5060877"/>
            <a:ext cx="9480982" cy="64633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CL" dirty="0"/>
              <a:t>Del total de atenciones de urgencia por causa respiratoria, </a:t>
            </a:r>
            <a:r>
              <a:rPr lang="es-CL" b="1" dirty="0"/>
              <a:t>se observa que el 73% corresponde a atenciones en establecimientos APS </a:t>
            </a:r>
            <a:r>
              <a:rPr lang="es-CL" dirty="0"/>
              <a:t>y un 27% corresponde a establecimientos hospitalarios.</a:t>
            </a:r>
          </a:p>
        </p:txBody>
      </p:sp>
      <p:pic>
        <p:nvPicPr>
          <p:cNvPr id="4" name="Imagen 3">
            <a:extLst>
              <a:ext uri="{FF2B5EF4-FFF2-40B4-BE49-F238E27FC236}">
                <a16:creationId xmlns:a16="http://schemas.microsoft.com/office/drawing/2014/main" xmlns="" id="{599875BD-6EBD-4C00-BBE8-96E5A11A9E54}"/>
              </a:ext>
            </a:extLst>
          </p:cNvPr>
          <p:cNvPicPr>
            <a:picLocks noChangeAspect="1"/>
          </p:cNvPicPr>
          <p:nvPr/>
        </p:nvPicPr>
        <p:blipFill>
          <a:blip r:embed="rId3"/>
          <a:stretch>
            <a:fillRect/>
          </a:stretch>
        </p:blipFill>
        <p:spPr>
          <a:xfrm>
            <a:off x="1427374" y="1960008"/>
            <a:ext cx="4467195" cy="2601601"/>
          </a:xfrm>
          <a:prstGeom prst="rect">
            <a:avLst/>
          </a:prstGeom>
        </p:spPr>
      </p:pic>
      <p:pic>
        <p:nvPicPr>
          <p:cNvPr id="12" name="Imagen 11">
            <a:extLst>
              <a:ext uri="{FF2B5EF4-FFF2-40B4-BE49-F238E27FC236}">
                <a16:creationId xmlns:a16="http://schemas.microsoft.com/office/drawing/2014/main" xmlns="" id="{74E17A77-43F7-4757-8488-B87EFF346E86}"/>
              </a:ext>
            </a:extLst>
          </p:cNvPr>
          <p:cNvPicPr>
            <a:picLocks noChangeAspect="1"/>
          </p:cNvPicPr>
          <p:nvPr/>
        </p:nvPicPr>
        <p:blipFill>
          <a:blip r:embed="rId4"/>
          <a:stretch>
            <a:fillRect/>
          </a:stretch>
        </p:blipFill>
        <p:spPr>
          <a:xfrm>
            <a:off x="6182788" y="1973226"/>
            <a:ext cx="4493150" cy="2588383"/>
          </a:xfrm>
          <a:prstGeom prst="rect">
            <a:avLst/>
          </a:prstGeom>
        </p:spPr>
      </p:pic>
    </p:spTree>
    <p:extLst>
      <p:ext uri="{BB962C8B-B14F-4D97-AF65-F5344CB8AC3E}">
        <p14:creationId xmlns:p14="http://schemas.microsoft.com/office/powerpoint/2010/main" val="3524376441"/>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1531938" y="188914"/>
            <a:ext cx="9144000" cy="1285044"/>
          </a:xfrm>
          <a:prstGeom prst="rect">
            <a:avLst/>
          </a:prstGeom>
          <a:solidFill>
            <a:schemeClr val="bg1">
              <a:lumMod val="95000"/>
            </a:schemeClr>
          </a:solidFill>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endParaRPr lang="es-ES_tradnl" altLang="es-CL" sz="2800" b="1" dirty="0">
              <a:solidFill>
                <a:srgbClr val="0070C0"/>
              </a:solidFill>
              <a:latin typeface="Candara" panose="020E0502030303020204" pitchFamily="34" charset="0"/>
              <a:cs typeface="Verdana" pitchFamily="34" charset="0"/>
            </a:endParaRPr>
          </a:p>
        </p:txBody>
      </p:sp>
      <p:sp>
        <p:nvSpPr>
          <p:cNvPr id="5" name="Content Placeholder 4"/>
          <p:cNvSpPr>
            <a:spLocks noGrp="1"/>
          </p:cNvSpPr>
          <p:nvPr>
            <p:ph sz="quarter" idx="12"/>
          </p:nvPr>
        </p:nvSpPr>
        <p:spPr>
          <a:xfrm>
            <a:off x="1531939" y="316312"/>
            <a:ext cx="9020007" cy="1157646"/>
          </a:xfrm>
        </p:spPr>
        <p:txBody>
          <a:bodyPr/>
          <a:lstStyle/>
          <a:p>
            <a:r>
              <a:rPr lang="es-CL" sz="2400" dirty="0"/>
              <a:t>Total atenciones de urgencia por causa tipo Influenza, por semana estadística</a:t>
            </a:r>
            <a:endParaRPr lang="es-CL" sz="2400" dirty="0">
              <a:latin typeface="Candara" panose="020E0502030303020204" pitchFamily="34" charset="0"/>
            </a:endParaRPr>
          </a:p>
        </p:txBody>
      </p:sp>
      <p:pic>
        <p:nvPicPr>
          <p:cNvPr id="3" name="Imagen 2">
            <a:extLst>
              <a:ext uri="{FF2B5EF4-FFF2-40B4-BE49-F238E27FC236}">
                <a16:creationId xmlns:a16="http://schemas.microsoft.com/office/drawing/2014/main" xmlns="" id="{CF68A048-616A-4B34-B280-71A9A3D1A96C}"/>
              </a:ext>
            </a:extLst>
          </p:cNvPr>
          <p:cNvPicPr>
            <a:picLocks noChangeAspect="1"/>
          </p:cNvPicPr>
          <p:nvPr/>
        </p:nvPicPr>
        <p:blipFill>
          <a:blip r:embed="rId3"/>
          <a:stretch>
            <a:fillRect/>
          </a:stretch>
        </p:blipFill>
        <p:spPr>
          <a:xfrm>
            <a:off x="1267692" y="1266039"/>
            <a:ext cx="9284254" cy="3929416"/>
          </a:xfrm>
          <a:prstGeom prst="rect">
            <a:avLst/>
          </a:prstGeom>
        </p:spPr>
      </p:pic>
      <p:sp>
        <p:nvSpPr>
          <p:cNvPr id="2" name="Rectángulo 1"/>
          <p:cNvSpPr/>
          <p:nvPr/>
        </p:nvSpPr>
        <p:spPr>
          <a:xfrm>
            <a:off x="761999" y="4991020"/>
            <a:ext cx="10501745" cy="1477328"/>
          </a:xfrm>
          <a:prstGeom prst="rect">
            <a:avLst/>
          </a:prstGeom>
        </p:spPr>
        <p:txBody>
          <a:bodyPr wrap="square">
            <a:spAutoFit/>
          </a:bodyPr>
          <a:lstStyle/>
          <a:p>
            <a:pPr marL="285750" indent="-285750" algn="just">
              <a:buFont typeface="Arial" panose="020B0604020202020204" pitchFamily="34" charset="0"/>
              <a:buChar char="•"/>
            </a:pPr>
            <a:r>
              <a:rPr lang="es-MX" dirty="0"/>
              <a:t>En las atenciones de urgencia </a:t>
            </a:r>
            <a:r>
              <a:rPr lang="es-MX" b="1" dirty="0"/>
              <a:t>por tipo influenza presentan un disminución del 23% en relación a la SE anterior.</a:t>
            </a:r>
            <a:r>
              <a:rPr lang="es-MX" dirty="0"/>
              <a:t> Además, el promedio de las últimas tres semanas es mayor en un 243% en relación al año 2018. A nivel de grupo etario </a:t>
            </a:r>
            <a:r>
              <a:rPr lang="es-CL" dirty="0"/>
              <a:t>se observa una </a:t>
            </a:r>
            <a:r>
              <a:rPr lang="es-CL" b="1" dirty="0"/>
              <a:t>disminución en relación a la semana anterior en las atenciones en todos los grupos etarios</a:t>
            </a:r>
            <a:r>
              <a:rPr lang="es-CL" dirty="0"/>
              <a:t>, menores 1 año en 28.72%, 1 a 4 años en 19.73%, 5 a 14 años en 19.98%, 15 a 64 años en 19.8%, 65 y más años en 20.08%.</a:t>
            </a:r>
            <a:endParaRPr lang="es-CL" dirty="0"/>
          </a:p>
        </p:txBody>
      </p:sp>
    </p:spTree>
    <p:extLst>
      <p:ext uri="{BB962C8B-B14F-4D97-AF65-F5344CB8AC3E}">
        <p14:creationId xmlns:p14="http://schemas.microsoft.com/office/powerpoint/2010/main" val="14207782"/>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1531938" y="188914"/>
            <a:ext cx="9144000" cy="1285044"/>
          </a:xfrm>
          <a:prstGeom prst="rect">
            <a:avLst/>
          </a:prstGeom>
          <a:solidFill>
            <a:schemeClr val="bg1">
              <a:lumMod val="95000"/>
            </a:schemeClr>
          </a:solidFill>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endParaRPr lang="es-ES_tradnl" altLang="es-CL" sz="2800" b="1" dirty="0">
              <a:solidFill>
                <a:srgbClr val="0070C0"/>
              </a:solidFill>
              <a:latin typeface="Candara" panose="020E0502030303020204" pitchFamily="34" charset="0"/>
              <a:cs typeface="Verdana" pitchFamily="34" charset="0"/>
            </a:endParaRPr>
          </a:p>
        </p:txBody>
      </p:sp>
      <p:sp>
        <p:nvSpPr>
          <p:cNvPr id="5" name="Content Placeholder 4"/>
          <p:cNvSpPr>
            <a:spLocks noGrp="1"/>
          </p:cNvSpPr>
          <p:nvPr>
            <p:ph sz="quarter" idx="12"/>
          </p:nvPr>
        </p:nvSpPr>
        <p:spPr>
          <a:xfrm>
            <a:off x="1531939" y="316312"/>
            <a:ext cx="9020007" cy="1157646"/>
          </a:xfrm>
        </p:spPr>
        <p:txBody>
          <a:bodyPr/>
          <a:lstStyle/>
          <a:p>
            <a:r>
              <a:rPr lang="es-CL" sz="2400" dirty="0"/>
              <a:t>Total atenciones de urgencia por causa tipo influenza y semana estadística.</a:t>
            </a:r>
            <a:endParaRPr lang="es-CL" sz="2400" dirty="0">
              <a:latin typeface="Candara" panose="020E0502030303020204" pitchFamily="34" charset="0"/>
            </a:endParaRPr>
          </a:p>
        </p:txBody>
      </p:sp>
      <p:sp>
        <p:nvSpPr>
          <p:cNvPr id="7" name="Rectángulo 6">
            <a:extLst>
              <a:ext uri="{FF2B5EF4-FFF2-40B4-BE49-F238E27FC236}">
                <a16:creationId xmlns:a16="http://schemas.microsoft.com/office/drawing/2014/main" xmlns="" id="{C47C0630-F733-45AC-97E7-5DC90E5F90B0}"/>
              </a:ext>
            </a:extLst>
          </p:cNvPr>
          <p:cNvSpPr/>
          <p:nvPr/>
        </p:nvSpPr>
        <p:spPr>
          <a:xfrm>
            <a:off x="2128008" y="1438712"/>
            <a:ext cx="3087148" cy="39428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CL" dirty="0"/>
              <a:t>Hospital</a:t>
            </a:r>
          </a:p>
        </p:txBody>
      </p:sp>
      <p:sp>
        <p:nvSpPr>
          <p:cNvPr id="8" name="Rectángulo 7">
            <a:extLst>
              <a:ext uri="{FF2B5EF4-FFF2-40B4-BE49-F238E27FC236}">
                <a16:creationId xmlns:a16="http://schemas.microsoft.com/office/drawing/2014/main" xmlns="" id="{DFABB2CF-CD1D-49C0-99C9-FDE9C76A4D08}"/>
              </a:ext>
            </a:extLst>
          </p:cNvPr>
          <p:cNvSpPr/>
          <p:nvPr/>
        </p:nvSpPr>
        <p:spPr>
          <a:xfrm>
            <a:off x="6935282" y="1438711"/>
            <a:ext cx="2944534" cy="39428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CL" dirty="0"/>
              <a:t>APS</a:t>
            </a:r>
          </a:p>
        </p:txBody>
      </p:sp>
      <p:sp>
        <p:nvSpPr>
          <p:cNvPr id="9" name="CuadroTexto 7">
            <a:extLst>
              <a:ext uri="{FF2B5EF4-FFF2-40B4-BE49-F238E27FC236}">
                <a16:creationId xmlns:a16="http://schemas.microsoft.com/office/drawing/2014/main" xmlns="" id="{7711615B-7B97-4FBA-A37A-0E5555CBB618}"/>
              </a:ext>
            </a:extLst>
          </p:cNvPr>
          <p:cNvSpPr txBox="1"/>
          <p:nvPr/>
        </p:nvSpPr>
        <p:spPr>
          <a:xfrm>
            <a:off x="1236518" y="5060876"/>
            <a:ext cx="9673937" cy="120032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CL" dirty="0"/>
              <a:t>Del total de atenciones de urgencia por causa respiratoria, </a:t>
            </a:r>
            <a:r>
              <a:rPr lang="es-CL" b="1" dirty="0"/>
              <a:t>se observa que el 53% corresponde a atenciones en establecimientos APS </a:t>
            </a:r>
            <a:r>
              <a:rPr lang="es-CL" dirty="0"/>
              <a:t>y un 47% corresponde a establecimientos hospitalarios</a:t>
            </a:r>
          </a:p>
          <a:p>
            <a:r>
              <a:rPr lang="es-CL" dirty="0"/>
              <a:t>Tanto en las atenciones de urgencia por causa respiratoria de hospitales y APS se observa que la curva a la SE 25 se ubica y sobre los años 2017-2018.</a:t>
            </a:r>
          </a:p>
        </p:txBody>
      </p:sp>
      <p:pic>
        <p:nvPicPr>
          <p:cNvPr id="4" name="Imagen 3">
            <a:extLst>
              <a:ext uri="{FF2B5EF4-FFF2-40B4-BE49-F238E27FC236}">
                <a16:creationId xmlns:a16="http://schemas.microsoft.com/office/drawing/2014/main" xmlns="" id="{78B9BE6C-677C-4CD5-8484-18E0B067C661}"/>
              </a:ext>
            </a:extLst>
          </p:cNvPr>
          <p:cNvPicPr>
            <a:picLocks noChangeAspect="1"/>
          </p:cNvPicPr>
          <p:nvPr/>
        </p:nvPicPr>
        <p:blipFill>
          <a:blip r:embed="rId3"/>
          <a:stretch>
            <a:fillRect/>
          </a:stretch>
        </p:blipFill>
        <p:spPr>
          <a:xfrm>
            <a:off x="1614169" y="1932688"/>
            <a:ext cx="4298258" cy="2832259"/>
          </a:xfrm>
          <a:prstGeom prst="rect">
            <a:avLst/>
          </a:prstGeom>
        </p:spPr>
      </p:pic>
      <p:pic>
        <p:nvPicPr>
          <p:cNvPr id="12" name="Imagen 11">
            <a:extLst>
              <a:ext uri="{FF2B5EF4-FFF2-40B4-BE49-F238E27FC236}">
                <a16:creationId xmlns:a16="http://schemas.microsoft.com/office/drawing/2014/main" xmlns="" id="{AAD6FB04-9305-4863-BD2D-231D9F68DF5E}"/>
              </a:ext>
            </a:extLst>
          </p:cNvPr>
          <p:cNvPicPr>
            <a:picLocks noChangeAspect="1"/>
          </p:cNvPicPr>
          <p:nvPr/>
        </p:nvPicPr>
        <p:blipFill>
          <a:blip r:embed="rId4"/>
          <a:stretch>
            <a:fillRect/>
          </a:stretch>
        </p:blipFill>
        <p:spPr>
          <a:xfrm>
            <a:off x="6137672" y="1932687"/>
            <a:ext cx="4414274" cy="2832259"/>
          </a:xfrm>
          <a:prstGeom prst="rect">
            <a:avLst/>
          </a:prstGeom>
        </p:spPr>
      </p:pic>
    </p:spTree>
    <p:extLst>
      <p:ext uri="{BB962C8B-B14F-4D97-AF65-F5344CB8AC3E}">
        <p14:creationId xmlns:p14="http://schemas.microsoft.com/office/powerpoint/2010/main" val="155313259"/>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1531938" y="188914"/>
            <a:ext cx="9144000" cy="1285044"/>
          </a:xfrm>
          <a:prstGeom prst="rect">
            <a:avLst/>
          </a:prstGeom>
          <a:solidFill>
            <a:schemeClr val="bg1">
              <a:lumMod val="95000"/>
            </a:schemeClr>
          </a:solidFill>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endParaRPr lang="es-ES_tradnl" altLang="es-CL" sz="2800" b="1" dirty="0">
              <a:solidFill>
                <a:srgbClr val="0070C0"/>
              </a:solidFill>
              <a:latin typeface="Candara" panose="020E0502030303020204" pitchFamily="34" charset="0"/>
              <a:cs typeface="Verdana" pitchFamily="34" charset="0"/>
            </a:endParaRPr>
          </a:p>
        </p:txBody>
      </p:sp>
      <p:sp>
        <p:nvSpPr>
          <p:cNvPr id="5" name="Content Placeholder 4"/>
          <p:cNvSpPr>
            <a:spLocks noGrp="1"/>
          </p:cNvSpPr>
          <p:nvPr>
            <p:ph sz="quarter" idx="12"/>
          </p:nvPr>
        </p:nvSpPr>
        <p:spPr>
          <a:xfrm>
            <a:off x="1531939" y="316312"/>
            <a:ext cx="9020007" cy="1157646"/>
          </a:xfrm>
        </p:spPr>
        <p:txBody>
          <a:bodyPr/>
          <a:lstStyle/>
          <a:p>
            <a:r>
              <a:rPr lang="es-CL" sz="2400" dirty="0"/>
              <a:t>Total atenciones de urgencia por causa Bronquitis, por semana estadística</a:t>
            </a:r>
            <a:endParaRPr lang="es-CL" sz="2400" dirty="0">
              <a:latin typeface="Candara" panose="020E0502030303020204" pitchFamily="34" charset="0"/>
            </a:endParaRPr>
          </a:p>
        </p:txBody>
      </p:sp>
      <p:pic>
        <p:nvPicPr>
          <p:cNvPr id="3" name="Imagen 2">
            <a:extLst>
              <a:ext uri="{FF2B5EF4-FFF2-40B4-BE49-F238E27FC236}">
                <a16:creationId xmlns:a16="http://schemas.microsoft.com/office/drawing/2014/main" xmlns="" id="{9AEDA3BA-80BE-48E2-8587-CC6603FE7845}"/>
              </a:ext>
            </a:extLst>
          </p:cNvPr>
          <p:cNvPicPr>
            <a:picLocks noChangeAspect="1"/>
          </p:cNvPicPr>
          <p:nvPr/>
        </p:nvPicPr>
        <p:blipFill>
          <a:blip r:embed="rId3"/>
          <a:stretch>
            <a:fillRect/>
          </a:stretch>
        </p:blipFill>
        <p:spPr>
          <a:xfrm>
            <a:off x="1620982" y="1336425"/>
            <a:ext cx="9164782" cy="4108412"/>
          </a:xfrm>
          <a:prstGeom prst="rect">
            <a:avLst/>
          </a:prstGeom>
        </p:spPr>
      </p:pic>
      <p:sp>
        <p:nvSpPr>
          <p:cNvPr id="2" name="Rectángulo 1"/>
          <p:cNvSpPr/>
          <p:nvPr/>
        </p:nvSpPr>
        <p:spPr>
          <a:xfrm>
            <a:off x="1000991" y="5250056"/>
            <a:ext cx="10366664" cy="1200329"/>
          </a:xfrm>
          <a:prstGeom prst="rect">
            <a:avLst/>
          </a:prstGeom>
        </p:spPr>
        <p:txBody>
          <a:bodyPr wrap="square">
            <a:spAutoFit/>
          </a:bodyPr>
          <a:lstStyle/>
          <a:p>
            <a:pPr marL="285750" indent="-285750" algn="just">
              <a:buFont typeface="Arial" panose="020B0604020202020204" pitchFamily="34" charset="0"/>
              <a:buChar char="•"/>
            </a:pPr>
            <a:r>
              <a:rPr lang="es-MX" dirty="0"/>
              <a:t>En relación a las atenciones </a:t>
            </a:r>
            <a:r>
              <a:rPr lang="es-MX" b="1" dirty="0"/>
              <a:t>por causa Bronquitis</a:t>
            </a:r>
            <a:r>
              <a:rPr lang="es-MX" dirty="0"/>
              <a:t>, </a:t>
            </a:r>
            <a:r>
              <a:rPr lang="es-MX" b="1" dirty="0"/>
              <a:t>se observa una disminución del 12% en relación a la SE24 </a:t>
            </a:r>
            <a:r>
              <a:rPr lang="es-MX" dirty="0"/>
              <a:t>y el promedio de las últimas tres semanas es mayor al año 2018 en un 13% y a nivel de grupo etarios </a:t>
            </a:r>
            <a:r>
              <a:rPr lang="es-CL" dirty="0"/>
              <a:t>se observa una disminución de las atenciones en Menores 1 año en 7.5%, 1 a 4 años en 8.21%, 5 a 14 años en 14.92%, 15 a 64 años en 14.81%, 65 y más años en 12.1%.</a:t>
            </a:r>
            <a:endParaRPr lang="es-CL" dirty="0"/>
          </a:p>
        </p:txBody>
      </p:sp>
    </p:spTree>
    <p:extLst>
      <p:ext uri="{BB962C8B-B14F-4D97-AF65-F5344CB8AC3E}">
        <p14:creationId xmlns:p14="http://schemas.microsoft.com/office/powerpoint/2010/main" val="3829559020"/>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1531938" y="188914"/>
            <a:ext cx="9144000" cy="1285044"/>
          </a:xfrm>
          <a:prstGeom prst="rect">
            <a:avLst/>
          </a:prstGeom>
          <a:solidFill>
            <a:schemeClr val="bg1">
              <a:lumMod val="95000"/>
            </a:schemeClr>
          </a:solidFill>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endParaRPr lang="es-ES_tradnl" altLang="es-CL" sz="2800" b="1" dirty="0">
              <a:solidFill>
                <a:srgbClr val="0070C0"/>
              </a:solidFill>
              <a:latin typeface="Candara" panose="020E0502030303020204" pitchFamily="34" charset="0"/>
              <a:cs typeface="Verdana" pitchFamily="34" charset="0"/>
            </a:endParaRPr>
          </a:p>
        </p:txBody>
      </p:sp>
      <p:sp>
        <p:nvSpPr>
          <p:cNvPr id="5" name="Content Placeholder 4"/>
          <p:cNvSpPr>
            <a:spLocks noGrp="1"/>
          </p:cNvSpPr>
          <p:nvPr>
            <p:ph sz="quarter" idx="12"/>
          </p:nvPr>
        </p:nvSpPr>
        <p:spPr>
          <a:xfrm>
            <a:off x="1531939" y="316312"/>
            <a:ext cx="9020007" cy="1157646"/>
          </a:xfrm>
        </p:spPr>
        <p:txBody>
          <a:bodyPr/>
          <a:lstStyle/>
          <a:p>
            <a:r>
              <a:rPr lang="es-CL" sz="2400" dirty="0"/>
              <a:t>Total atenciones de urgencia por causa bronquitis/Bronquiolitis y semana estadística.</a:t>
            </a:r>
            <a:endParaRPr lang="es-CL" sz="2400" dirty="0">
              <a:latin typeface="Candara" panose="020E0502030303020204" pitchFamily="34" charset="0"/>
            </a:endParaRPr>
          </a:p>
        </p:txBody>
      </p:sp>
      <p:sp>
        <p:nvSpPr>
          <p:cNvPr id="7" name="Rectángulo 6">
            <a:extLst>
              <a:ext uri="{FF2B5EF4-FFF2-40B4-BE49-F238E27FC236}">
                <a16:creationId xmlns:a16="http://schemas.microsoft.com/office/drawing/2014/main" xmlns="" id="{07822F8F-D620-462E-BDEE-DDAD8C2762B2}"/>
              </a:ext>
            </a:extLst>
          </p:cNvPr>
          <p:cNvSpPr/>
          <p:nvPr/>
        </p:nvSpPr>
        <p:spPr>
          <a:xfrm>
            <a:off x="2156320" y="1501628"/>
            <a:ext cx="3087148" cy="39428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CL" dirty="0"/>
              <a:t>Hospital</a:t>
            </a:r>
          </a:p>
        </p:txBody>
      </p:sp>
      <p:sp>
        <p:nvSpPr>
          <p:cNvPr id="8" name="Rectángulo 7">
            <a:extLst>
              <a:ext uri="{FF2B5EF4-FFF2-40B4-BE49-F238E27FC236}">
                <a16:creationId xmlns:a16="http://schemas.microsoft.com/office/drawing/2014/main" xmlns="" id="{20ACC240-516A-43F7-A059-97348D64A23C}"/>
              </a:ext>
            </a:extLst>
          </p:cNvPr>
          <p:cNvSpPr/>
          <p:nvPr/>
        </p:nvSpPr>
        <p:spPr>
          <a:xfrm>
            <a:off x="6948190" y="1543776"/>
            <a:ext cx="2944534" cy="39428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CL" dirty="0"/>
              <a:t>APS</a:t>
            </a:r>
          </a:p>
        </p:txBody>
      </p:sp>
      <p:sp>
        <p:nvSpPr>
          <p:cNvPr id="10" name="CuadroTexto 7">
            <a:extLst>
              <a:ext uri="{FF2B5EF4-FFF2-40B4-BE49-F238E27FC236}">
                <a16:creationId xmlns:a16="http://schemas.microsoft.com/office/drawing/2014/main" xmlns="" id="{765EED67-3F63-45C5-8998-250886D24E34}"/>
              </a:ext>
            </a:extLst>
          </p:cNvPr>
          <p:cNvSpPr txBox="1"/>
          <p:nvPr/>
        </p:nvSpPr>
        <p:spPr>
          <a:xfrm>
            <a:off x="1531938" y="5191148"/>
            <a:ext cx="9143999" cy="64633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r>
              <a:rPr lang="es-CL" dirty="0"/>
              <a:t>Del total de atenciones de urgencia por causa bronquitis/ bronquiolitis en la SE25, </a:t>
            </a:r>
            <a:r>
              <a:rPr lang="es-CL" b="1" dirty="0"/>
              <a:t>68% corresponde a atenciones en establecimientos APS</a:t>
            </a:r>
            <a:r>
              <a:rPr lang="es-CL" dirty="0"/>
              <a:t> y el 32% a establecimientos hospitalarios.</a:t>
            </a:r>
          </a:p>
        </p:txBody>
      </p:sp>
      <p:pic>
        <p:nvPicPr>
          <p:cNvPr id="2" name="Imagen 1">
            <a:extLst>
              <a:ext uri="{FF2B5EF4-FFF2-40B4-BE49-F238E27FC236}">
                <a16:creationId xmlns:a16="http://schemas.microsoft.com/office/drawing/2014/main" xmlns="" id="{0AFE8F25-4E4F-4381-88B7-F71685A517BF}"/>
              </a:ext>
            </a:extLst>
          </p:cNvPr>
          <p:cNvPicPr>
            <a:picLocks noChangeAspect="1"/>
          </p:cNvPicPr>
          <p:nvPr/>
        </p:nvPicPr>
        <p:blipFill>
          <a:blip r:embed="rId3"/>
          <a:stretch>
            <a:fillRect/>
          </a:stretch>
        </p:blipFill>
        <p:spPr>
          <a:xfrm>
            <a:off x="1531938" y="2027743"/>
            <a:ext cx="4411662" cy="2741452"/>
          </a:xfrm>
          <a:prstGeom prst="rect">
            <a:avLst/>
          </a:prstGeom>
        </p:spPr>
      </p:pic>
      <p:pic>
        <p:nvPicPr>
          <p:cNvPr id="3" name="Imagen 2">
            <a:extLst>
              <a:ext uri="{FF2B5EF4-FFF2-40B4-BE49-F238E27FC236}">
                <a16:creationId xmlns:a16="http://schemas.microsoft.com/office/drawing/2014/main" xmlns="" id="{2D3080B3-2CC1-4E01-8B0E-53E1CAE33152}"/>
              </a:ext>
            </a:extLst>
          </p:cNvPr>
          <p:cNvPicPr>
            <a:picLocks noChangeAspect="1"/>
          </p:cNvPicPr>
          <p:nvPr/>
        </p:nvPicPr>
        <p:blipFill>
          <a:blip r:embed="rId4"/>
          <a:stretch>
            <a:fillRect/>
          </a:stretch>
        </p:blipFill>
        <p:spPr>
          <a:xfrm>
            <a:off x="6297336" y="2027743"/>
            <a:ext cx="4378601" cy="2741452"/>
          </a:xfrm>
          <a:prstGeom prst="rect">
            <a:avLst/>
          </a:prstGeom>
        </p:spPr>
      </p:pic>
    </p:spTree>
    <p:extLst>
      <p:ext uri="{BB962C8B-B14F-4D97-AF65-F5344CB8AC3E}">
        <p14:creationId xmlns:p14="http://schemas.microsoft.com/office/powerpoint/2010/main" val="575139168"/>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1531938" y="188914"/>
            <a:ext cx="9144000" cy="1285044"/>
          </a:xfrm>
          <a:prstGeom prst="rect">
            <a:avLst/>
          </a:prstGeom>
          <a:solidFill>
            <a:schemeClr val="bg1">
              <a:lumMod val="95000"/>
            </a:schemeClr>
          </a:solidFill>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endParaRPr lang="es-ES_tradnl" altLang="es-CL" sz="2800" b="1" dirty="0">
              <a:solidFill>
                <a:srgbClr val="0070C0"/>
              </a:solidFill>
              <a:latin typeface="Candara" panose="020E0502030303020204" pitchFamily="34" charset="0"/>
              <a:cs typeface="Verdana" pitchFamily="34" charset="0"/>
            </a:endParaRPr>
          </a:p>
        </p:txBody>
      </p:sp>
      <p:sp>
        <p:nvSpPr>
          <p:cNvPr id="5" name="Content Placeholder 4"/>
          <p:cNvSpPr>
            <a:spLocks noGrp="1"/>
          </p:cNvSpPr>
          <p:nvPr>
            <p:ph sz="quarter" idx="12"/>
          </p:nvPr>
        </p:nvSpPr>
        <p:spPr>
          <a:xfrm>
            <a:off x="1531939" y="316312"/>
            <a:ext cx="9020007" cy="1157646"/>
          </a:xfrm>
        </p:spPr>
        <p:txBody>
          <a:bodyPr/>
          <a:lstStyle/>
          <a:p>
            <a:r>
              <a:rPr lang="es-CL" sz="2400" dirty="0"/>
              <a:t>Total atenciones de urgencia por causa Neumonía, por semana estadística</a:t>
            </a:r>
            <a:endParaRPr lang="es-CL" sz="2400" dirty="0">
              <a:latin typeface="Candara" panose="020E0502030303020204" pitchFamily="34" charset="0"/>
            </a:endParaRPr>
          </a:p>
        </p:txBody>
      </p:sp>
      <p:pic>
        <p:nvPicPr>
          <p:cNvPr id="3" name="Imagen 2">
            <a:extLst>
              <a:ext uri="{FF2B5EF4-FFF2-40B4-BE49-F238E27FC236}">
                <a16:creationId xmlns:a16="http://schemas.microsoft.com/office/drawing/2014/main" xmlns="" id="{0A6B82CF-DF31-46EA-B283-31E8C5F0F66F}"/>
              </a:ext>
            </a:extLst>
          </p:cNvPr>
          <p:cNvPicPr>
            <a:picLocks noChangeAspect="1"/>
          </p:cNvPicPr>
          <p:nvPr/>
        </p:nvPicPr>
        <p:blipFill>
          <a:blip r:embed="rId3"/>
          <a:stretch>
            <a:fillRect/>
          </a:stretch>
        </p:blipFill>
        <p:spPr>
          <a:xfrm>
            <a:off x="1531938" y="1193302"/>
            <a:ext cx="9144000" cy="4511307"/>
          </a:xfrm>
          <a:prstGeom prst="rect">
            <a:avLst/>
          </a:prstGeom>
        </p:spPr>
      </p:pic>
      <p:sp>
        <p:nvSpPr>
          <p:cNvPr id="2" name="Rectángulo 1"/>
          <p:cNvSpPr/>
          <p:nvPr/>
        </p:nvSpPr>
        <p:spPr>
          <a:xfrm>
            <a:off x="1239982" y="5419728"/>
            <a:ext cx="9435956" cy="1200329"/>
          </a:xfrm>
          <a:prstGeom prst="rect">
            <a:avLst/>
          </a:prstGeom>
        </p:spPr>
        <p:txBody>
          <a:bodyPr wrap="square">
            <a:spAutoFit/>
          </a:bodyPr>
          <a:lstStyle/>
          <a:p>
            <a:pPr marL="285750" indent="-285750" algn="just">
              <a:buFont typeface="Arial" panose="020B0604020202020204" pitchFamily="34" charset="0"/>
              <a:buChar char="•"/>
            </a:pPr>
            <a:r>
              <a:rPr lang="es-MX" dirty="0"/>
              <a:t>Las consultas </a:t>
            </a:r>
            <a:r>
              <a:rPr lang="es-MX" b="1" dirty="0"/>
              <a:t>por Neumonía se observa una disminución del 14% en relación a la SE24 </a:t>
            </a:r>
            <a:r>
              <a:rPr lang="es-MX" dirty="0"/>
              <a:t>y  que el promedio de las últimas tres semanas es mayor al año 2018 en un 18%, </a:t>
            </a:r>
            <a:r>
              <a:rPr lang="es-MX" b="1" dirty="0"/>
              <a:t>a nivel de grupo etario </a:t>
            </a:r>
            <a:r>
              <a:rPr lang="es-CL" b="1" dirty="0"/>
              <a:t>se aprecia un incremento en los grupos Menores 1 año en 7.12%, 1 a 4 años en 4.71%, en relación a la semana anterior.</a:t>
            </a:r>
            <a:endParaRPr lang="es-CL" b="1" dirty="0"/>
          </a:p>
        </p:txBody>
      </p:sp>
    </p:spTree>
    <p:extLst>
      <p:ext uri="{BB962C8B-B14F-4D97-AF65-F5344CB8AC3E}">
        <p14:creationId xmlns:p14="http://schemas.microsoft.com/office/powerpoint/2010/main" val="2408758017"/>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1531938" y="188914"/>
            <a:ext cx="9144000" cy="1285044"/>
          </a:xfrm>
          <a:prstGeom prst="rect">
            <a:avLst/>
          </a:prstGeom>
          <a:solidFill>
            <a:schemeClr val="bg1">
              <a:lumMod val="95000"/>
            </a:schemeClr>
          </a:solidFill>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endParaRPr lang="es-ES_tradnl" altLang="es-CL" sz="2800" b="1" dirty="0">
              <a:solidFill>
                <a:srgbClr val="0070C0"/>
              </a:solidFill>
              <a:latin typeface="Candara" panose="020E0502030303020204" pitchFamily="34" charset="0"/>
              <a:cs typeface="Verdana" pitchFamily="34" charset="0"/>
            </a:endParaRPr>
          </a:p>
        </p:txBody>
      </p:sp>
      <p:sp>
        <p:nvSpPr>
          <p:cNvPr id="5" name="Content Placeholder 4"/>
          <p:cNvSpPr>
            <a:spLocks noGrp="1"/>
          </p:cNvSpPr>
          <p:nvPr>
            <p:ph sz="quarter" idx="12"/>
          </p:nvPr>
        </p:nvSpPr>
        <p:spPr>
          <a:xfrm>
            <a:off x="1531939" y="316312"/>
            <a:ext cx="9020007" cy="1157646"/>
          </a:xfrm>
        </p:spPr>
        <p:txBody>
          <a:bodyPr/>
          <a:lstStyle/>
          <a:p>
            <a:r>
              <a:rPr lang="es-CL" sz="2400" dirty="0"/>
              <a:t>Total atenciones de urgencia por causa Neumonía, y semana estadística.</a:t>
            </a:r>
            <a:endParaRPr lang="es-CL" sz="2400" dirty="0">
              <a:latin typeface="Candara" panose="020E0502030303020204" pitchFamily="34" charset="0"/>
            </a:endParaRPr>
          </a:p>
        </p:txBody>
      </p:sp>
      <p:sp>
        <p:nvSpPr>
          <p:cNvPr id="7" name="Rectángulo 6">
            <a:extLst>
              <a:ext uri="{FF2B5EF4-FFF2-40B4-BE49-F238E27FC236}">
                <a16:creationId xmlns:a16="http://schemas.microsoft.com/office/drawing/2014/main" xmlns="" id="{40480772-1183-40E0-9EF8-35059BC83EF6}"/>
              </a:ext>
            </a:extLst>
          </p:cNvPr>
          <p:cNvSpPr/>
          <p:nvPr/>
        </p:nvSpPr>
        <p:spPr>
          <a:xfrm>
            <a:off x="2177101" y="1471015"/>
            <a:ext cx="3087148" cy="39428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CL" dirty="0"/>
              <a:t>Hospital</a:t>
            </a:r>
          </a:p>
        </p:txBody>
      </p:sp>
      <p:sp>
        <p:nvSpPr>
          <p:cNvPr id="8" name="Rectángulo 7">
            <a:extLst>
              <a:ext uri="{FF2B5EF4-FFF2-40B4-BE49-F238E27FC236}">
                <a16:creationId xmlns:a16="http://schemas.microsoft.com/office/drawing/2014/main" xmlns="" id="{4EB889A2-49DE-4E9C-96AD-7C2EEEC93BA6}"/>
              </a:ext>
            </a:extLst>
          </p:cNvPr>
          <p:cNvSpPr/>
          <p:nvPr/>
        </p:nvSpPr>
        <p:spPr>
          <a:xfrm>
            <a:off x="6924892" y="1477642"/>
            <a:ext cx="2944534" cy="39428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CL" dirty="0"/>
              <a:t>APS</a:t>
            </a:r>
          </a:p>
        </p:txBody>
      </p:sp>
      <p:sp>
        <p:nvSpPr>
          <p:cNvPr id="10" name="CuadroTexto 7">
            <a:extLst>
              <a:ext uri="{FF2B5EF4-FFF2-40B4-BE49-F238E27FC236}">
                <a16:creationId xmlns:a16="http://schemas.microsoft.com/office/drawing/2014/main" xmlns="" id="{9A0AE711-F81B-410C-B6E1-D418AF938753}"/>
              </a:ext>
            </a:extLst>
          </p:cNvPr>
          <p:cNvSpPr txBox="1"/>
          <p:nvPr/>
        </p:nvSpPr>
        <p:spPr>
          <a:xfrm>
            <a:off x="1843252" y="5191148"/>
            <a:ext cx="8397379" cy="64633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CL" dirty="0"/>
              <a:t>Del total de atenciones de urgencia por causa neumonía en la SE25, </a:t>
            </a:r>
            <a:r>
              <a:rPr lang="es-CL" b="1" dirty="0"/>
              <a:t>45% corresponde a atenciones en establecimientos APS</a:t>
            </a:r>
            <a:r>
              <a:rPr lang="es-CL" dirty="0"/>
              <a:t>. Y un 55% en establecimientos hospitalarios.</a:t>
            </a:r>
          </a:p>
        </p:txBody>
      </p:sp>
      <p:pic>
        <p:nvPicPr>
          <p:cNvPr id="2" name="Imagen 1">
            <a:extLst>
              <a:ext uri="{FF2B5EF4-FFF2-40B4-BE49-F238E27FC236}">
                <a16:creationId xmlns:a16="http://schemas.microsoft.com/office/drawing/2014/main" xmlns="" id="{D8954460-846E-4273-9C98-8595A5AAE291}"/>
              </a:ext>
            </a:extLst>
          </p:cNvPr>
          <p:cNvPicPr>
            <a:picLocks noChangeAspect="1"/>
          </p:cNvPicPr>
          <p:nvPr/>
        </p:nvPicPr>
        <p:blipFill>
          <a:blip r:embed="rId3"/>
          <a:stretch>
            <a:fillRect/>
          </a:stretch>
        </p:blipFill>
        <p:spPr>
          <a:xfrm>
            <a:off x="1531938" y="1998509"/>
            <a:ext cx="4224626" cy="2511146"/>
          </a:xfrm>
          <a:prstGeom prst="rect">
            <a:avLst/>
          </a:prstGeom>
        </p:spPr>
      </p:pic>
      <p:pic>
        <p:nvPicPr>
          <p:cNvPr id="3" name="Imagen 2">
            <a:extLst>
              <a:ext uri="{FF2B5EF4-FFF2-40B4-BE49-F238E27FC236}">
                <a16:creationId xmlns:a16="http://schemas.microsoft.com/office/drawing/2014/main" xmlns="" id="{21A2F870-8BB3-4499-96BF-E0FD68D92795}"/>
              </a:ext>
            </a:extLst>
          </p:cNvPr>
          <p:cNvPicPr>
            <a:picLocks noChangeAspect="1"/>
          </p:cNvPicPr>
          <p:nvPr/>
        </p:nvPicPr>
        <p:blipFill>
          <a:blip r:embed="rId4"/>
          <a:stretch>
            <a:fillRect/>
          </a:stretch>
        </p:blipFill>
        <p:spPr>
          <a:xfrm>
            <a:off x="6233802" y="1998509"/>
            <a:ext cx="4318144" cy="2511146"/>
          </a:xfrm>
          <a:prstGeom prst="rect">
            <a:avLst/>
          </a:prstGeom>
        </p:spPr>
      </p:pic>
    </p:spTree>
    <p:extLst>
      <p:ext uri="{BB962C8B-B14F-4D97-AF65-F5344CB8AC3E}">
        <p14:creationId xmlns:p14="http://schemas.microsoft.com/office/powerpoint/2010/main" val="3630933748"/>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1531938" y="188914"/>
            <a:ext cx="9144000" cy="1285044"/>
          </a:xfrm>
          <a:prstGeom prst="rect">
            <a:avLst/>
          </a:prstGeom>
          <a:solidFill>
            <a:schemeClr val="bg1">
              <a:lumMod val="95000"/>
            </a:schemeClr>
          </a:solidFill>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endParaRPr lang="es-ES_tradnl" altLang="es-CL" sz="2800" b="1" dirty="0">
              <a:solidFill>
                <a:srgbClr val="0070C0"/>
              </a:solidFill>
              <a:latin typeface="Candara" panose="020E0502030303020204" pitchFamily="34" charset="0"/>
              <a:cs typeface="Verdana" pitchFamily="34" charset="0"/>
            </a:endParaRPr>
          </a:p>
        </p:txBody>
      </p:sp>
      <p:sp>
        <p:nvSpPr>
          <p:cNvPr id="5" name="Content Placeholder 4"/>
          <p:cNvSpPr>
            <a:spLocks noGrp="1"/>
          </p:cNvSpPr>
          <p:nvPr>
            <p:ph sz="quarter" idx="12"/>
          </p:nvPr>
        </p:nvSpPr>
        <p:spPr>
          <a:xfrm>
            <a:off x="1531939" y="316312"/>
            <a:ext cx="9020007" cy="1157646"/>
          </a:xfrm>
        </p:spPr>
        <p:txBody>
          <a:bodyPr/>
          <a:lstStyle/>
          <a:p>
            <a:r>
              <a:rPr lang="es-CL" sz="2400" dirty="0"/>
              <a:t>Total Hospitalizaciones por causa respiratoria, por semana estadística.</a:t>
            </a:r>
            <a:endParaRPr lang="es-CL" sz="2400" dirty="0">
              <a:latin typeface="Candara" panose="020E0502030303020204" pitchFamily="34" charset="0"/>
            </a:endParaRPr>
          </a:p>
        </p:txBody>
      </p:sp>
      <p:pic>
        <p:nvPicPr>
          <p:cNvPr id="3" name="Imagen 2">
            <a:extLst>
              <a:ext uri="{FF2B5EF4-FFF2-40B4-BE49-F238E27FC236}">
                <a16:creationId xmlns:a16="http://schemas.microsoft.com/office/drawing/2014/main" xmlns="" id="{0677E1D4-7854-429E-ADA0-3EFB2740BC4B}"/>
              </a:ext>
            </a:extLst>
          </p:cNvPr>
          <p:cNvPicPr>
            <a:picLocks noChangeAspect="1"/>
          </p:cNvPicPr>
          <p:nvPr/>
        </p:nvPicPr>
        <p:blipFill>
          <a:blip r:embed="rId3"/>
          <a:stretch>
            <a:fillRect/>
          </a:stretch>
        </p:blipFill>
        <p:spPr>
          <a:xfrm>
            <a:off x="1592047" y="1473958"/>
            <a:ext cx="8899790" cy="4095670"/>
          </a:xfrm>
          <a:prstGeom prst="rect">
            <a:avLst/>
          </a:prstGeom>
        </p:spPr>
      </p:pic>
      <p:sp>
        <p:nvSpPr>
          <p:cNvPr id="2" name="Rectángulo 1"/>
          <p:cNvSpPr/>
          <p:nvPr/>
        </p:nvSpPr>
        <p:spPr>
          <a:xfrm>
            <a:off x="1229590" y="5430119"/>
            <a:ext cx="9322356" cy="1200329"/>
          </a:xfrm>
          <a:prstGeom prst="rect">
            <a:avLst/>
          </a:prstGeom>
        </p:spPr>
        <p:txBody>
          <a:bodyPr wrap="square">
            <a:spAutoFit/>
          </a:bodyPr>
          <a:lstStyle/>
          <a:p>
            <a:pPr marL="285750" indent="-285750" algn="just">
              <a:buFont typeface="Arial" panose="020B0604020202020204" pitchFamily="34" charset="0"/>
              <a:buChar char="•"/>
            </a:pPr>
            <a:r>
              <a:rPr lang="es-MX" dirty="0"/>
              <a:t>En las </a:t>
            </a:r>
            <a:r>
              <a:rPr lang="es-MX" b="1" dirty="0"/>
              <a:t>hospitalizaciones por causa respiratoria se observa una disminución del 10% en la SE25</a:t>
            </a:r>
            <a:r>
              <a:rPr lang="es-MX" dirty="0"/>
              <a:t>, donde el promedio de las últimas tres semanas es mayor al año 2018 en un 9%. </a:t>
            </a:r>
            <a:r>
              <a:rPr lang="es-MX" b="1" dirty="0"/>
              <a:t>A nivel de grupos etarios </a:t>
            </a:r>
            <a:r>
              <a:rPr lang="es-CL" b="1" dirty="0"/>
              <a:t>se observa un incremento en las hospitalizaciones en relación a la SE24 en los menores 1 año en 0.59%, 1 a 4 años en 7.88%, 5 a 14 años en 9%.</a:t>
            </a:r>
            <a:endParaRPr lang="es-MX" b="1" dirty="0"/>
          </a:p>
        </p:txBody>
      </p:sp>
    </p:spTree>
    <p:extLst>
      <p:ext uri="{BB962C8B-B14F-4D97-AF65-F5344CB8AC3E}">
        <p14:creationId xmlns:p14="http://schemas.microsoft.com/office/powerpoint/2010/main" val="531535508"/>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a:xfrm>
            <a:off x="1531938" y="188914"/>
            <a:ext cx="9144000" cy="692616"/>
          </a:xfrm>
          <a:prstGeom prst="rect">
            <a:avLst/>
          </a:prstGeom>
          <a:solidFill>
            <a:schemeClr val="bg1">
              <a:lumMod val="95000"/>
            </a:schemeClr>
          </a:solidFill>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endParaRPr lang="es-ES_tradnl" altLang="es-CL" sz="2800" b="1" dirty="0">
              <a:solidFill>
                <a:srgbClr val="0070C0"/>
              </a:solidFill>
              <a:latin typeface="Candara" panose="020E0502030303020204" pitchFamily="34" charset="0"/>
              <a:cs typeface="Verdana" pitchFamily="34" charset="0"/>
            </a:endParaRPr>
          </a:p>
        </p:txBody>
      </p:sp>
      <p:sp>
        <p:nvSpPr>
          <p:cNvPr id="8" name="Content Placeholder 4"/>
          <p:cNvSpPr>
            <a:spLocks noGrp="1"/>
          </p:cNvSpPr>
          <p:nvPr>
            <p:ph sz="quarter" idx="12"/>
          </p:nvPr>
        </p:nvSpPr>
        <p:spPr>
          <a:xfrm>
            <a:off x="1807697" y="188914"/>
            <a:ext cx="8744249" cy="692616"/>
          </a:xfrm>
        </p:spPr>
        <p:txBody>
          <a:bodyPr anchor="ctr"/>
          <a:lstStyle/>
          <a:p>
            <a:pPr>
              <a:spcBef>
                <a:spcPts val="0"/>
              </a:spcBef>
            </a:pPr>
            <a:r>
              <a:rPr lang="es-CL" sz="2200" dirty="0">
                <a:solidFill>
                  <a:srgbClr val="376092"/>
                </a:solidFill>
                <a:latin typeface="Candara" panose="020E0502030303020204" pitchFamily="34" charset="0"/>
              </a:rPr>
              <a:t>Vigilancia Centinela Enfermedad Tipo Influenza (ETI)*, en APS por Macrozona. </a:t>
            </a:r>
          </a:p>
        </p:txBody>
      </p:sp>
      <p:sp>
        <p:nvSpPr>
          <p:cNvPr id="9" name="Rectángulo 2"/>
          <p:cNvSpPr/>
          <p:nvPr/>
        </p:nvSpPr>
        <p:spPr>
          <a:xfrm>
            <a:off x="7713114" y="6543488"/>
            <a:ext cx="2492990" cy="253916"/>
          </a:xfrm>
          <a:prstGeom prst="rect">
            <a:avLst/>
          </a:prstGeom>
        </p:spPr>
        <p:txBody>
          <a:bodyPr wrap="none">
            <a:spAutoFit/>
          </a:bodyPr>
          <a:lstStyle/>
          <a:p>
            <a:pPr marL="171450" indent="-171450" algn="just">
              <a:spcBef>
                <a:spcPct val="0"/>
              </a:spcBef>
              <a:buFont typeface="Arial" charset="0"/>
              <a:buChar char="•"/>
              <a:defRPr/>
            </a:pPr>
            <a:r>
              <a:rPr lang="es-ES_tradnl" altLang="es-CL" sz="1050" dirty="0">
                <a:solidFill>
                  <a:srgbClr val="404040"/>
                </a:solidFill>
                <a:latin typeface="Candara" panose="020E0502030303020204" pitchFamily="34" charset="0"/>
                <a:ea typeface="Verdana" panose="020B0604030504040204" pitchFamily="34" charset="0"/>
                <a:cs typeface="Verdana" panose="020B0604030504040204" pitchFamily="34" charset="0"/>
              </a:rPr>
              <a:t>Información disponible al 25/06/2019</a:t>
            </a:r>
          </a:p>
        </p:txBody>
      </p:sp>
      <p:pic>
        <p:nvPicPr>
          <p:cNvPr id="2" name="Imagen 1">
            <a:extLst>
              <a:ext uri="{FF2B5EF4-FFF2-40B4-BE49-F238E27FC236}">
                <a16:creationId xmlns:a16="http://schemas.microsoft.com/office/drawing/2014/main" xmlns="" id="{137B0A39-A214-4248-A0C9-AE0E26FA368D}"/>
              </a:ext>
            </a:extLst>
          </p:cNvPr>
          <p:cNvPicPr>
            <a:picLocks noChangeAspect="1"/>
          </p:cNvPicPr>
          <p:nvPr/>
        </p:nvPicPr>
        <p:blipFill>
          <a:blip r:embed="rId3"/>
          <a:stretch>
            <a:fillRect/>
          </a:stretch>
        </p:blipFill>
        <p:spPr>
          <a:xfrm>
            <a:off x="5982511" y="914859"/>
            <a:ext cx="4963747" cy="2740500"/>
          </a:xfrm>
          <a:prstGeom prst="rect">
            <a:avLst/>
          </a:prstGeom>
        </p:spPr>
      </p:pic>
      <p:graphicFrame>
        <p:nvGraphicFramePr>
          <p:cNvPr id="10" name="Chart 2">
            <a:extLst>
              <a:ext uri="{FF2B5EF4-FFF2-40B4-BE49-F238E27FC236}">
                <a16:creationId xmlns:a16="http://schemas.microsoft.com/office/drawing/2014/main" xmlns="" id="{00000000-0008-0000-0D00-000002000000}"/>
              </a:ext>
            </a:extLst>
          </p:cNvPr>
          <p:cNvGraphicFramePr>
            <a:graphicFrameLocks/>
          </p:cNvGraphicFramePr>
          <p:nvPr>
            <p:extLst>
              <p:ext uri="{D42A27DB-BD31-4B8C-83A1-F6EECF244321}">
                <p14:modId xmlns:p14="http://schemas.microsoft.com/office/powerpoint/2010/main" val="4031042770"/>
              </p:ext>
            </p:extLst>
          </p:nvPr>
        </p:nvGraphicFramePr>
        <p:xfrm>
          <a:off x="1023765" y="3695513"/>
          <a:ext cx="4958746" cy="284797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2">
            <a:extLst>
              <a:ext uri="{FF2B5EF4-FFF2-40B4-BE49-F238E27FC236}">
                <a16:creationId xmlns:a16="http://schemas.microsoft.com/office/drawing/2014/main" xmlns="" id="{00000000-0008-0000-1200-000002000000}"/>
              </a:ext>
            </a:extLst>
          </p:cNvPr>
          <p:cNvGraphicFramePr>
            <a:graphicFrameLocks/>
          </p:cNvGraphicFramePr>
          <p:nvPr>
            <p:extLst>
              <p:ext uri="{D42A27DB-BD31-4B8C-83A1-F6EECF244321}">
                <p14:modId xmlns:p14="http://schemas.microsoft.com/office/powerpoint/2010/main" val="2090710045"/>
              </p:ext>
            </p:extLst>
          </p:nvPr>
        </p:nvGraphicFramePr>
        <p:xfrm>
          <a:off x="6103938" y="3728882"/>
          <a:ext cx="4958746" cy="274108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Chart 2">
            <a:extLst>
              <a:ext uri="{FF2B5EF4-FFF2-40B4-BE49-F238E27FC236}">
                <a16:creationId xmlns:a16="http://schemas.microsoft.com/office/drawing/2014/main" xmlns="" id="{00000000-0008-0000-0500-000002000000}"/>
              </a:ext>
            </a:extLst>
          </p:cNvPr>
          <p:cNvGraphicFramePr>
            <a:graphicFrameLocks/>
          </p:cNvGraphicFramePr>
          <p:nvPr>
            <p:extLst>
              <p:ext uri="{D42A27DB-BD31-4B8C-83A1-F6EECF244321}">
                <p14:modId xmlns:p14="http://schemas.microsoft.com/office/powerpoint/2010/main" val="1989282192"/>
              </p:ext>
            </p:extLst>
          </p:nvPr>
        </p:nvGraphicFramePr>
        <p:xfrm>
          <a:off x="1217296" y="921684"/>
          <a:ext cx="4962525" cy="273367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797273675"/>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1531938" y="155359"/>
            <a:ext cx="9144000" cy="1074621"/>
          </a:xfrm>
          <a:prstGeom prst="rect">
            <a:avLst/>
          </a:prstGeom>
          <a:solidFill>
            <a:schemeClr val="bg1">
              <a:lumMod val="95000"/>
            </a:schemeClr>
          </a:solidFill>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endParaRPr lang="es-ES_tradnl" altLang="es-CL" sz="2800" b="1" dirty="0">
              <a:solidFill>
                <a:srgbClr val="0070C0"/>
              </a:solidFill>
              <a:latin typeface="Candara" panose="020E0502030303020204" pitchFamily="34" charset="0"/>
              <a:cs typeface="Verdana" pitchFamily="34" charset="0"/>
            </a:endParaRPr>
          </a:p>
        </p:txBody>
      </p:sp>
      <p:sp>
        <p:nvSpPr>
          <p:cNvPr id="5" name="Content Placeholder 4"/>
          <p:cNvSpPr>
            <a:spLocks noGrp="1"/>
          </p:cNvSpPr>
          <p:nvPr>
            <p:ph sz="quarter" idx="12"/>
          </p:nvPr>
        </p:nvSpPr>
        <p:spPr>
          <a:xfrm>
            <a:off x="1531939" y="316313"/>
            <a:ext cx="9020007" cy="947223"/>
          </a:xfrm>
        </p:spPr>
        <p:txBody>
          <a:bodyPr/>
          <a:lstStyle/>
          <a:p>
            <a:r>
              <a:rPr lang="es-CL" sz="2400" dirty="0"/>
              <a:t>Total de hospitalizaciones de urgencia por causa respiratoria y semana estadística, regiones</a:t>
            </a:r>
            <a:endParaRPr lang="es-CL" sz="2400" dirty="0">
              <a:latin typeface="Candara" panose="020E0502030303020204" pitchFamily="34" charset="0"/>
            </a:endParaRPr>
          </a:p>
        </p:txBody>
      </p:sp>
      <p:pic>
        <p:nvPicPr>
          <p:cNvPr id="2" name="Imagen 1">
            <a:extLst>
              <a:ext uri="{FF2B5EF4-FFF2-40B4-BE49-F238E27FC236}">
                <a16:creationId xmlns:a16="http://schemas.microsoft.com/office/drawing/2014/main" xmlns="" id="{FB16339F-4AE2-491F-AC10-35A93E53979D}"/>
              </a:ext>
            </a:extLst>
          </p:cNvPr>
          <p:cNvPicPr>
            <a:picLocks noChangeAspect="1"/>
          </p:cNvPicPr>
          <p:nvPr/>
        </p:nvPicPr>
        <p:blipFill>
          <a:blip r:embed="rId3"/>
          <a:stretch>
            <a:fillRect/>
          </a:stretch>
        </p:blipFill>
        <p:spPr>
          <a:xfrm>
            <a:off x="1407947" y="1218141"/>
            <a:ext cx="4177413" cy="2541419"/>
          </a:xfrm>
          <a:prstGeom prst="rect">
            <a:avLst/>
          </a:prstGeom>
        </p:spPr>
      </p:pic>
      <p:pic>
        <p:nvPicPr>
          <p:cNvPr id="4" name="Imagen 3">
            <a:extLst>
              <a:ext uri="{FF2B5EF4-FFF2-40B4-BE49-F238E27FC236}">
                <a16:creationId xmlns:a16="http://schemas.microsoft.com/office/drawing/2014/main" xmlns="" id="{91672BE7-3780-4E53-8673-904A40A7519F}"/>
              </a:ext>
            </a:extLst>
          </p:cNvPr>
          <p:cNvPicPr>
            <a:picLocks noChangeAspect="1"/>
          </p:cNvPicPr>
          <p:nvPr/>
        </p:nvPicPr>
        <p:blipFill>
          <a:blip r:embed="rId4"/>
          <a:stretch>
            <a:fillRect/>
          </a:stretch>
        </p:blipFill>
        <p:spPr>
          <a:xfrm>
            <a:off x="6294486" y="1262088"/>
            <a:ext cx="4257460" cy="2541419"/>
          </a:xfrm>
          <a:prstGeom prst="rect">
            <a:avLst/>
          </a:prstGeom>
        </p:spPr>
      </p:pic>
      <p:pic>
        <p:nvPicPr>
          <p:cNvPr id="7" name="Imagen 6">
            <a:extLst>
              <a:ext uri="{FF2B5EF4-FFF2-40B4-BE49-F238E27FC236}">
                <a16:creationId xmlns:a16="http://schemas.microsoft.com/office/drawing/2014/main" xmlns="" id="{19D1EC6C-4335-4211-AE13-A96FF1579118}"/>
              </a:ext>
            </a:extLst>
          </p:cNvPr>
          <p:cNvPicPr>
            <a:picLocks noChangeAspect="1"/>
          </p:cNvPicPr>
          <p:nvPr/>
        </p:nvPicPr>
        <p:blipFill>
          <a:blip r:embed="rId5"/>
          <a:stretch>
            <a:fillRect/>
          </a:stretch>
        </p:blipFill>
        <p:spPr>
          <a:xfrm>
            <a:off x="1407946" y="3803507"/>
            <a:ext cx="4177414" cy="2773938"/>
          </a:xfrm>
          <a:prstGeom prst="rect">
            <a:avLst/>
          </a:prstGeom>
        </p:spPr>
      </p:pic>
      <p:pic>
        <p:nvPicPr>
          <p:cNvPr id="8" name="Imagen 7">
            <a:extLst>
              <a:ext uri="{FF2B5EF4-FFF2-40B4-BE49-F238E27FC236}">
                <a16:creationId xmlns:a16="http://schemas.microsoft.com/office/drawing/2014/main" xmlns="" id="{CD239996-F0BC-4357-AB57-6101563C499A}"/>
              </a:ext>
            </a:extLst>
          </p:cNvPr>
          <p:cNvPicPr>
            <a:picLocks noChangeAspect="1"/>
          </p:cNvPicPr>
          <p:nvPr/>
        </p:nvPicPr>
        <p:blipFill>
          <a:blip r:embed="rId6"/>
          <a:stretch>
            <a:fillRect/>
          </a:stretch>
        </p:blipFill>
        <p:spPr>
          <a:xfrm>
            <a:off x="6187414" y="3835615"/>
            <a:ext cx="4364532" cy="2648312"/>
          </a:xfrm>
          <a:prstGeom prst="rect">
            <a:avLst/>
          </a:prstGeom>
        </p:spPr>
      </p:pic>
    </p:spTree>
    <p:extLst>
      <p:ext uri="{BB962C8B-B14F-4D97-AF65-F5344CB8AC3E}">
        <p14:creationId xmlns:p14="http://schemas.microsoft.com/office/powerpoint/2010/main" val="779779205"/>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a:extLst>
              <a:ext uri="{FF2B5EF4-FFF2-40B4-BE49-F238E27FC236}">
                <a16:creationId xmlns:a16="http://schemas.microsoft.com/office/drawing/2014/main" xmlns="" id="{9AE6107A-541C-44D9-8B81-DD76C517E2D8}"/>
              </a:ext>
            </a:extLst>
          </p:cNvPr>
          <p:cNvSpPr txBox="1">
            <a:spLocks/>
          </p:cNvSpPr>
          <p:nvPr/>
        </p:nvSpPr>
        <p:spPr>
          <a:xfrm>
            <a:off x="1531938" y="188913"/>
            <a:ext cx="9144000" cy="692150"/>
          </a:xfrm>
          <a:prstGeom prst="rect">
            <a:avLst/>
          </a:prstGeom>
          <a:solidFill>
            <a:schemeClr val="bg1">
              <a:lumMod val="95000"/>
            </a:schemeClr>
          </a:solidFill>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endParaRPr lang="es-ES_tradnl" altLang="es-CL" sz="2800" b="1" dirty="0">
              <a:solidFill>
                <a:srgbClr val="0070C0"/>
              </a:solidFill>
              <a:latin typeface="Candara" panose="020E0502030303020204" pitchFamily="34" charset="0"/>
              <a:cs typeface="Verdana" pitchFamily="34" charset="0"/>
            </a:endParaRPr>
          </a:p>
        </p:txBody>
      </p:sp>
      <p:sp>
        <p:nvSpPr>
          <p:cNvPr id="5" name="Content Placeholder 4">
            <a:extLst>
              <a:ext uri="{FF2B5EF4-FFF2-40B4-BE49-F238E27FC236}">
                <a16:creationId xmlns:a16="http://schemas.microsoft.com/office/drawing/2014/main" xmlns="" id="{0B3509D1-C32E-40DD-BA8B-7580D858B17D}"/>
              </a:ext>
            </a:extLst>
          </p:cNvPr>
          <p:cNvSpPr>
            <a:spLocks noGrp="1"/>
          </p:cNvSpPr>
          <p:nvPr>
            <p:ph sz="quarter" idx="12"/>
          </p:nvPr>
        </p:nvSpPr>
        <p:spPr>
          <a:xfrm>
            <a:off x="1808163" y="315913"/>
            <a:ext cx="8716962" cy="56515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lstStyle/>
          <a:p>
            <a:pPr algn="ctr">
              <a:spcBef>
                <a:spcPct val="0"/>
              </a:spcBef>
              <a:defRPr/>
            </a:pPr>
            <a:r>
              <a:rPr lang="es-CL" altLang="es-CL" dirty="0">
                <a:solidFill>
                  <a:schemeClr val="tx1"/>
                </a:solidFill>
                <a:latin typeface="+mj-lt"/>
                <a:ea typeface="+mj-ea"/>
                <a:cs typeface="Verdana" panose="020B0604030504040204" pitchFamily="34" charset="0"/>
              </a:rPr>
              <a:t>Pacientes en Espera de Cama Total en UEH Adultos, 2014 - 2019</a:t>
            </a:r>
            <a:endParaRPr lang="es-CL" dirty="0">
              <a:solidFill>
                <a:schemeClr val="tx1"/>
              </a:solidFill>
              <a:latin typeface="+mj-lt"/>
              <a:ea typeface="+mj-ea"/>
              <a:cs typeface="Verdana" panose="020B0604030504040204" pitchFamily="34" charset="0"/>
            </a:endParaRPr>
          </a:p>
        </p:txBody>
      </p:sp>
      <p:sp>
        <p:nvSpPr>
          <p:cNvPr id="10244" name="Rectángulo 3">
            <a:extLst>
              <a:ext uri="{FF2B5EF4-FFF2-40B4-BE49-F238E27FC236}">
                <a16:creationId xmlns:a16="http://schemas.microsoft.com/office/drawing/2014/main" xmlns="" id="{7BDCBF3E-7B93-4782-AE04-80657CE5F0C5}"/>
              </a:ext>
            </a:extLst>
          </p:cNvPr>
          <p:cNvSpPr>
            <a:spLocks noChangeArrowheads="1"/>
          </p:cNvSpPr>
          <p:nvPr/>
        </p:nvSpPr>
        <p:spPr bwMode="auto">
          <a:xfrm>
            <a:off x="1773239" y="5397501"/>
            <a:ext cx="87518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spcBef>
                <a:spcPct val="20000"/>
              </a:spcBef>
              <a:buFont typeface="Arial" panose="020B0604020202020204" pitchFamily="34" charset="0"/>
              <a:buChar char="•"/>
              <a:defRPr/>
            </a:pPr>
            <a:r>
              <a:rPr lang="es-CL" altLang="es-CL" sz="1400" dirty="0">
                <a:latin typeface="+mj-lt"/>
                <a:ea typeface="Verdana" panose="020B0604030504040204" pitchFamily="34" charset="0"/>
                <a:cs typeface="Verdana" panose="020B0604030504040204" pitchFamily="34" charset="0"/>
              </a:rPr>
              <a:t>999 pacientes Adultos promedio en espera de camas durante la semana 25, aumentando  en un 2,0% en relación a la semana anterior (20 pacientes),  y aumentando en un 7,8% al comparar mismo periodo del año 2018.</a:t>
            </a:r>
          </a:p>
        </p:txBody>
      </p:sp>
      <p:pic>
        <p:nvPicPr>
          <p:cNvPr id="10245" name="Imagen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8163" y="1008063"/>
            <a:ext cx="8716962"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Imagen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4049713"/>
            <a:ext cx="53340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1207115"/>
      </p:ext>
    </p:extLst>
  </p:cSld>
  <p:clrMapOvr>
    <a:masterClrMapping/>
  </p:clrMapOvr>
  <mc:AlternateContent xmlns:mc="http://schemas.openxmlformats.org/markup-compatibility/2006" xmlns:p14="http://schemas.microsoft.com/office/powerpoint/2010/main">
    <mc:Choice Requires="p14">
      <p:transition spd="slow" p14:dur="42500" advClick="0" advTm="4000"/>
    </mc:Choice>
    <mc:Fallback xmlns="">
      <p:transition spd="slow" advTm="37000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a:extLst>
              <a:ext uri="{FF2B5EF4-FFF2-40B4-BE49-F238E27FC236}">
                <a16:creationId xmlns:a16="http://schemas.microsoft.com/office/drawing/2014/main" xmlns="" id="{D761F530-07F5-45D3-B623-5952F29CBA95}"/>
              </a:ext>
            </a:extLst>
          </p:cNvPr>
          <p:cNvSpPr txBox="1">
            <a:spLocks/>
          </p:cNvSpPr>
          <p:nvPr/>
        </p:nvSpPr>
        <p:spPr>
          <a:xfrm>
            <a:off x="1531938" y="188913"/>
            <a:ext cx="9144000" cy="692150"/>
          </a:xfrm>
          <a:prstGeom prst="rect">
            <a:avLst/>
          </a:prstGeom>
          <a:solidFill>
            <a:schemeClr val="bg1">
              <a:lumMod val="95000"/>
            </a:schemeClr>
          </a:solidFill>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endParaRPr lang="es-ES_tradnl" altLang="es-CL" sz="2800" b="1" dirty="0">
              <a:solidFill>
                <a:srgbClr val="0070C0"/>
              </a:solidFill>
              <a:latin typeface="Candara" panose="020E0502030303020204" pitchFamily="34" charset="0"/>
              <a:cs typeface="Verdana" pitchFamily="34" charset="0"/>
            </a:endParaRPr>
          </a:p>
        </p:txBody>
      </p:sp>
      <p:sp>
        <p:nvSpPr>
          <p:cNvPr id="12" name="Marcador de contenido 2">
            <a:extLst>
              <a:ext uri="{FF2B5EF4-FFF2-40B4-BE49-F238E27FC236}">
                <a16:creationId xmlns:a16="http://schemas.microsoft.com/office/drawing/2014/main" xmlns="" id="{5C7A3E36-0DE8-4B9D-B7FF-DD176C7CDE02}"/>
              </a:ext>
            </a:extLst>
          </p:cNvPr>
          <p:cNvSpPr>
            <a:spLocks noGrp="1"/>
          </p:cNvSpPr>
          <p:nvPr>
            <p:ph idx="4294967295"/>
          </p:nvPr>
        </p:nvSpPr>
        <p:spPr>
          <a:xfrm>
            <a:off x="1714500" y="4070351"/>
            <a:ext cx="8763000" cy="881063"/>
          </a:xfrm>
          <a:prstGeom prst="rect">
            <a:avLst/>
          </a:prstGeom>
          <a:solidFill>
            <a:schemeClr val="bg1">
              <a:lumMod val="95000"/>
            </a:schemeClr>
          </a:solidFill>
          <a:ln>
            <a:solidFill>
              <a:schemeClr val="accent1"/>
            </a:solidFill>
            <a:miter lim="800000"/>
            <a:headEnd/>
            <a:tailEnd/>
          </a:ln>
        </p:spPr>
        <p:txBody>
          <a:bodyPr/>
          <a:lstStyle/>
          <a:p>
            <a:pPr algn="just" fontAlgn="auto">
              <a:spcAft>
                <a:spcPts val="0"/>
              </a:spcAft>
              <a:buFont typeface="Arial"/>
              <a:buChar char="•"/>
              <a:defRPr/>
            </a:pPr>
            <a:r>
              <a:rPr lang="es-CL" altLang="es-CL" sz="1400" dirty="0">
                <a:latin typeface="+mj-lt"/>
                <a:cs typeface="Verdana" panose="020B0604030504040204" pitchFamily="34" charset="0"/>
              </a:rPr>
              <a:t>Hospital San Juan de Dios (RM), al igual que semanas anteriores, es el hospital con mayor promedio de pacientes en espera de camas (</a:t>
            </a:r>
            <a:r>
              <a:rPr lang="es-CL" altLang="es-CL" sz="1400" dirty="0" err="1">
                <a:latin typeface="+mj-lt"/>
                <a:cs typeface="Verdana" panose="020B0604030504040204" pitchFamily="34" charset="0"/>
              </a:rPr>
              <a:t>Prom</a:t>
            </a:r>
            <a:r>
              <a:rPr lang="es-CL" altLang="es-CL" sz="1400" dirty="0">
                <a:latin typeface="+mj-lt"/>
                <a:cs typeface="Verdana" panose="020B0604030504040204" pitchFamily="34" charset="0"/>
              </a:rPr>
              <a:t>: 66), situación que lo ha convertido en el establecimiento con mayor número acumulado (SE 1-25) de derivaciones. En regiones H. Carlos Van Buren  y H. de Temuco.</a:t>
            </a:r>
          </a:p>
        </p:txBody>
      </p:sp>
      <p:pic>
        <p:nvPicPr>
          <p:cNvPr id="12292" name="Imagen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0" y="881063"/>
            <a:ext cx="8763000"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4519970"/>
      </p:ext>
    </p:extLst>
  </p:cSld>
  <p:clrMapOvr>
    <a:masterClrMapping/>
  </p:clrMapOvr>
  <mc:AlternateContent xmlns:mc="http://schemas.openxmlformats.org/markup-compatibility/2006" xmlns:p14="http://schemas.microsoft.com/office/powerpoint/2010/main">
    <mc:Choice Requires="p14">
      <p:transition spd="slow" p14:dur="42500" advClick="0" advTm="4000"/>
    </mc:Choice>
    <mc:Fallback xmlns="">
      <p:transition spd="slow" advTm="37000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a:extLst>
              <a:ext uri="{FF2B5EF4-FFF2-40B4-BE49-F238E27FC236}">
                <a16:creationId xmlns:a16="http://schemas.microsoft.com/office/drawing/2014/main" xmlns="" id="{6FE420C2-E305-4BE5-B53A-D2FF4DA99786}"/>
              </a:ext>
            </a:extLst>
          </p:cNvPr>
          <p:cNvSpPr txBox="1">
            <a:spLocks/>
          </p:cNvSpPr>
          <p:nvPr/>
        </p:nvSpPr>
        <p:spPr>
          <a:xfrm>
            <a:off x="1531938" y="188913"/>
            <a:ext cx="9144000" cy="692150"/>
          </a:xfrm>
          <a:prstGeom prst="rect">
            <a:avLst/>
          </a:prstGeom>
          <a:solidFill>
            <a:schemeClr val="bg1">
              <a:lumMod val="95000"/>
            </a:schemeClr>
          </a:solidFill>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endParaRPr lang="es-ES_tradnl" altLang="es-CL" sz="2800" b="1" dirty="0">
              <a:solidFill>
                <a:srgbClr val="0070C0"/>
              </a:solidFill>
              <a:latin typeface="Candara" panose="020E0502030303020204" pitchFamily="34" charset="0"/>
              <a:cs typeface="Verdana" pitchFamily="34" charset="0"/>
            </a:endParaRPr>
          </a:p>
        </p:txBody>
      </p:sp>
      <p:sp>
        <p:nvSpPr>
          <p:cNvPr id="7" name="1 Título">
            <a:extLst>
              <a:ext uri="{FF2B5EF4-FFF2-40B4-BE49-F238E27FC236}">
                <a16:creationId xmlns:a16="http://schemas.microsoft.com/office/drawing/2014/main" xmlns="" id="{5E9DAB1D-3F69-4BAE-B41D-B3784597E03B}"/>
              </a:ext>
            </a:extLst>
          </p:cNvPr>
          <p:cNvSpPr txBox="1">
            <a:spLocks/>
          </p:cNvSpPr>
          <p:nvPr/>
        </p:nvSpPr>
        <p:spPr>
          <a:xfrm>
            <a:off x="1854200" y="230189"/>
            <a:ext cx="8407400" cy="65563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s-CL" altLang="es-CL" sz="2000" b="1" dirty="0">
                <a:cs typeface="Verdana" panose="020B0604030504040204" pitchFamily="34" charset="0"/>
              </a:rPr>
              <a:t>Pacientes en Espera de Cama Total en UEH Pediátrica, 2014 - 2019</a:t>
            </a:r>
          </a:p>
        </p:txBody>
      </p:sp>
      <p:sp>
        <p:nvSpPr>
          <p:cNvPr id="14340" name="Rectángulo 3">
            <a:extLst>
              <a:ext uri="{FF2B5EF4-FFF2-40B4-BE49-F238E27FC236}">
                <a16:creationId xmlns:a16="http://schemas.microsoft.com/office/drawing/2014/main" xmlns="" id="{E5B36971-34DE-4464-8AE9-626A982C10FA}"/>
              </a:ext>
            </a:extLst>
          </p:cNvPr>
          <p:cNvSpPr>
            <a:spLocks noChangeArrowheads="1"/>
          </p:cNvSpPr>
          <p:nvPr/>
        </p:nvSpPr>
        <p:spPr bwMode="auto">
          <a:xfrm>
            <a:off x="1714500" y="5519739"/>
            <a:ext cx="8686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spcBef>
                <a:spcPct val="20000"/>
              </a:spcBef>
              <a:buFont typeface="Arial" panose="020B0604020202020204" pitchFamily="34" charset="0"/>
              <a:buChar char="•"/>
              <a:defRPr/>
            </a:pPr>
            <a:r>
              <a:rPr lang="es-CL" altLang="es-CL" sz="1400" dirty="0">
                <a:latin typeface="+mj-lt"/>
                <a:ea typeface="Verdana" panose="020B0604030504040204" pitchFamily="34" charset="0"/>
                <a:cs typeface="Verdana" panose="020B0604030504040204" pitchFamily="34" charset="0"/>
              </a:rPr>
              <a:t>81 pacientes Pediátricos promedio en espera de camas durante la semana 25, aumentando a un 55,8% en relación a SEM. 25  y un 153,1% a la misma semana año 2018.</a:t>
            </a:r>
          </a:p>
        </p:txBody>
      </p:sp>
      <p:pic>
        <p:nvPicPr>
          <p:cNvPr id="14341" name="Imagen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4200" y="995363"/>
            <a:ext cx="8407400" cy="286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Imagen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2776" y="4010026"/>
            <a:ext cx="5332413" cy="136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6220356"/>
      </p:ext>
    </p:extLst>
  </p:cSld>
  <p:clrMapOvr>
    <a:masterClrMapping/>
  </p:clrMapOvr>
  <mc:AlternateContent xmlns:mc="http://schemas.openxmlformats.org/markup-compatibility/2006" xmlns:p14="http://schemas.microsoft.com/office/powerpoint/2010/main">
    <mc:Choice Requires="p14">
      <p:transition spd="slow" p14:dur="42500" advClick="0" advTm="4000"/>
    </mc:Choice>
    <mc:Fallback xmlns="">
      <p:transition spd="slow" advTm="37000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2">
            <a:extLst>
              <a:ext uri="{FF2B5EF4-FFF2-40B4-BE49-F238E27FC236}">
                <a16:creationId xmlns:a16="http://schemas.microsoft.com/office/drawing/2014/main" xmlns="" id="{2DB1BDCA-3DF9-4C97-A6A6-3D8290BAF9EC}"/>
              </a:ext>
            </a:extLst>
          </p:cNvPr>
          <p:cNvSpPr>
            <a:spLocks noGrp="1"/>
          </p:cNvSpPr>
          <p:nvPr>
            <p:ph idx="4294967295"/>
          </p:nvPr>
        </p:nvSpPr>
        <p:spPr>
          <a:xfrm>
            <a:off x="1839914" y="3763964"/>
            <a:ext cx="8612187" cy="796925"/>
          </a:xfrm>
          <a:prstGeom prst="rect">
            <a:avLst/>
          </a:prstGeom>
          <a:solidFill>
            <a:schemeClr val="bg1">
              <a:lumMod val="95000"/>
            </a:schemeClr>
          </a:solidFill>
          <a:ln>
            <a:solidFill>
              <a:schemeClr val="accent1"/>
            </a:solidFill>
            <a:miter lim="800000"/>
            <a:headEnd/>
            <a:tailEnd/>
          </a:ln>
        </p:spPr>
        <p:txBody>
          <a:bodyPr/>
          <a:lstStyle/>
          <a:p>
            <a:pPr algn="just" fontAlgn="auto">
              <a:spcAft>
                <a:spcPts val="0"/>
              </a:spcAft>
              <a:buFont typeface="Arial"/>
              <a:buChar char="•"/>
              <a:defRPr/>
            </a:pPr>
            <a:r>
              <a:rPr lang="es-CL" altLang="es-CL" sz="1400" dirty="0">
                <a:latin typeface="+mj-lt"/>
                <a:cs typeface="Verdana" panose="020B0604030504040204" pitchFamily="34" charset="0"/>
              </a:rPr>
              <a:t>H. Félix Bulnes y H. Sótero del Río, al igual que semanas anteriores, son los hospitales con mayores cifras. </a:t>
            </a:r>
            <a:r>
              <a:rPr lang="es-CL" altLang="es-CL" sz="1400">
                <a:latin typeface="+mj-lt"/>
                <a:cs typeface="Verdana" panose="020B0604030504040204" pitchFamily="34" charset="0"/>
              </a:rPr>
              <a:t>Con solicitudes de cama UTI por UGCC.</a:t>
            </a:r>
            <a:endParaRPr lang="es-CL" altLang="es-CL" sz="1400" dirty="0">
              <a:latin typeface="Verdana" panose="020B0604030504040204" pitchFamily="34" charset="0"/>
              <a:cs typeface="Verdana" panose="020B0604030504040204" pitchFamily="34" charset="0"/>
            </a:endParaRPr>
          </a:p>
        </p:txBody>
      </p:sp>
      <p:pic>
        <p:nvPicPr>
          <p:cNvPr id="16387" name="Imagen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150" y="747714"/>
            <a:ext cx="8616950" cy="285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3532831"/>
      </p:ext>
    </p:extLst>
  </p:cSld>
  <p:clrMapOvr>
    <a:masterClrMapping/>
  </p:clrMapOvr>
  <mc:AlternateContent xmlns:mc="http://schemas.openxmlformats.org/markup-compatibility/2006" xmlns:p14="http://schemas.microsoft.com/office/powerpoint/2010/main">
    <mc:Choice Requires="p14">
      <p:transition spd="slow" p14:dur="42500" advClick="0" advTm="4000"/>
    </mc:Choice>
    <mc:Fallback xmlns="">
      <p:transition spd="slow" advTm="37000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Título">
            <a:extLst>
              <a:ext uri="{FF2B5EF4-FFF2-40B4-BE49-F238E27FC236}">
                <a16:creationId xmlns:a16="http://schemas.microsoft.com/office/drawing/2014/main" xmlns="" id="{AB86EED5-9378-40FD-BD05-1AADA111D51D}"/>
              </a:ext>
            </a:extLst>
          </p:cNvPr>
          <p:cNvSpPr txBox="1">
            <a:spLocks/>
          </p:cNvSpPr>
          <p:nvPr/>
        </p:nvSpPr>
        <p:spPr bwMode="auto">
          <a:xfrm>
            <a:off x="3517900" y="220663"/>
            <a:ext cx="5334000" cy="476250"/>
          </a:xfrm>
          <a:prstGeom prst="rect">
            <a:avLst/>
          </a:prstGeom>
          <a:gradFill rotWithShape="1">
            <a:gsLst>
              <a:gs pos="0">
                <a:srgbClr val="9AB5E4"/>
              </a:gs>
              <a:gs pos="50000">
                <a:srgbClr val="C2D1ED"/>
              </a:gs>
              <a:gs pos="100000">
                <a:srgbClr val="E1E8F5"/>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defRPr/>
            </a:pPr>
            <a:r>
              <a:rPr lang="es-CL" altLang="es-CL" sz="2400" b="1" dirty="0">
                <a:solidFill>
                  <a:srgbClr val="000000"/>
                </a:solidFill>
                <a:latin typeface="+mj-lt"/>
                <a:ea typeface="ヒラギノ角ゴ Pro W3" charset="-128"/>
                <a:cs typeface="Verdana" panose="020B0604030504040204" pitchFamily="34" charset="0"/>
              </a:rPr>
              <a:t>Camas Críticas Fuera De Servicio</a:t>
            </a:r>
          </a:p>
        </p:txBody>
      </p:sp>
      <p:sp>
        <p:nvSpPr>
          <p:cNvPr id="18435" name="Rectángulo 3">
            <a:extLst>
              <a:ext uri="{FF2B5EF4-FFF2-40B4-BE49-F238E27FC236}">
                <a16:creationId xmlns:a16="http://schemas.microsoft.com/office/drawing/2014/main" xmlns="" id="{59F5974F-59FC-4138-A9D7-347E7AE4719E}"/>
              </a:ext>
            </a:extLst>
          </p:cNvPr>
          <p:cNvSpPr>
            <a:spLocks noChangeArrowheads="1"/>
          </p:cNvSpPr>
          <p:nvPr/>
        </p:nvSpPr>
        <p:spPr bwMode="auto">
          <a:xfrm>
            <a:off x="1625601" y="5448301"/>
            <a:ext cx="8943975"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spcBef>
                <a:spcPct val="20000"/>
              </a:spcBef>
              <a:buFont typeface="Arial" panose="020B0604020202020204" pitchFamily="34" charset="0"/>
              <a:buChar char="•"/>
              <a:defRPr/>
            </a:pPr>
            <a:r>
              <a:rPr lang="es-CL" altLang="es-CL" sz="1400" dirty="0">
                <a:latin typeface="+mj-lt"/>
                <a:ea typeface="Verdana" panose="020B0604030504040204" pitchFamily="34" charset="0"/>
                <a:cs typeface="Verdana" panose="020B0604030504040204" pitchFamily="34" charset="0"/>
              </a:rPr>
              <a:t>16 camas bloqueadas en promedio durante la semana 25 (corte Sábado 22 de Junio), aumentando en un 14% (2 camas),  en relación a semana anterior .</a:t>
            </a:r>
          </a:p>
          <a:p>
            <a:pPr algn="just" eaLnBrk="1" hangingPunct="1">
              <a:spcBef>
                <a:spcPct val="20000"/>
              </a:spcBef>
              <a:buFont typeface="Arial" panose="020B0604020202020204" pitchFamily="34" charset="0"/>
              <a:buChar char="•"/>
              <a:defRPr/>
            </a:pPr>
            <a:r>
              <a:rPr lang="es-CL" altLang="es-CL" sz="1400" dirty="0">
                <a:latin typeface="+mj-lt"/>
                <a:ea typeface="Verdana" panose="020B0604030504040204" pitchFamily="34" charset="0"/>
                <a:cs typeface="Verdana" panose="020B0604030504040204" pitchFamily="34" charset="0"/>
              </a:rPr>
              <a:t>La cifra de bloqueo representa el 1% del total camas UPC del país.</a:t>
            </a:r>
          </a:p>
          <a:p>
            <a:pPr algn="just" eaLnBrk="1" hangingPunct="1">
              <a:spcBef>
                <a:spcPct val="20000"/>
              </a:spcBef>
              <a:buFont typeface="Arial" panose="020B0604020202020204" pitchFamily="34" charset="0"/>
              <a:buChar char="•"/>
              <a:defRPr/>
            </a:pPr>
            <a:endParaRPr lang="es-CL" altLang="es-CL" sz="1400" dirty="0">
              <a:latin typeface="Verdana" panose="020B0604030504040204" pitchFamily="34" charset="0"/>
              <a:ea typeface="Verdana" panose="020B0604030504040204" pitchFamily="34" charset="0"/>
              <a:cs typeface="Verdana" panose="020B0604030504040204" pitchFamily="34" charset="0"/>
            </a:endParaRPr>
          </a:p>
        </p:txBody>
      </p:sp>
      <p:pic>
        <p:nvPicPr>
          <p:cNvPr id="18436" name="Imagen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0" y="696914"/>
            <a:ext cx="8763000" cy="341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Imagen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5314" y="4157664"/>
            <a:ext cx="5921375"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9877581"/>
      </p:ext>
    </p:extLst>
  </p:cSld>
  <p:clrMapOvr>
    <a:masterClrMapping/>
  </p:clrMapOvr>
  <mc:AlternateContent xmlns:mc="http://schemas.openxmlformats.org/markup-compatibility/2006" xmlns:p14="http://schemas.microsoft.com/office/powerpoint/2010/main">
    <mc:Choice Requires="p14">
      <p:transition spd="slow" p14:dur="42500" advClick="0" advTm="4000"/>
    </mc:Choice>
    <mc:Fallback xmlns="">
      <p:transition spd="slow" advTm="37000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xmlns="" id="{542E6ABF-3BAB-49A0-A62E-8E079D9BF251}"/>
              </a:ext>
            </a:extLst>
          </p:cNvPr>
          <p:cNvSpPr>
            <a:spLocks noGrp="1"/>
          </p:cNvSpPr>
          <p:nvPr>
            <p:ph idx="18"/>
          </p:nvPr>
        </p:nvSpPr>
        <p:spPr>
          <a:xfrm>
            <a:off x="1746251" y="5354639"/>
            <a:ext cx="8697913" cy="860425"/>
          </a:xfrm>
        </p:spPr>
        <p:txBody>
          <a:bodyPr/>
          <a:lstStyle/>
          <a:p>
            <a:pPr marL="342900" indent="-342900" algn="just">
              <a:buFont typeface="Arial"/>
              <a:buChar char="•"/>
              <a:defRPr/>
            </a:pPr>
            <a:r>
              <a:rPr lang="es-MX" sz="1400" dirty="0">
                <a:solidFill>
                  <a:schemeClr val="tx1"/>
                </a:solidFill>
                <a:latin typeface="+mj-lt"/>
              </a:rPr>
              <a:t>Se mantienen las camas por falta de personal del H. de </a:t>
            </a:r>
            <a:r>
              <a:rPr lang="es-MX" sz="1400" dirty="0" err="1">
                <a:solidFill>
                  <a:schemeClr val="tx1"/>
                </a:solidFill>
                <a:latin typeface="+mj-lt"/>
              </a:rPr>
              <a:t>Pto</a:t>
            </a:r>
            <a:r>
              <a:rPr lang="es-MX" sz="1400" dirty="0">
                <a:solidFill>
                  <a:schemeClr val="tx1"/>
                </a:solidFill>
                <a:latin typeface="+mj-lt"/>
              </a:rPr>
              <a:t> Montt, definir causal por el SS. </a:t>
            </a:r>
          </a:p>
          <a:p>
            <a:pPr marL="342900" indent="-342900" algn="just">
              <a:buFont typeface="Arial"/>
              <a:buChar char="•"/>
              <a:defRPr/>
            </a:pPr>
            <a:r>
              <a:rPr lang="es-MX" sz="1400" dirty="0">
                <a:solidFill>
                  <a:schemeClr val="tx1"/>
                </a:solidFill>
                <a:latin typeface="+mj-lt"/>
              </a:rPr>
              <a:t>3 camas HDLS por aislamiento.</a:t>
            </a:r>
          </a:p>
          <a:p>
            <a:pPr marL="342900" indent="-342900" algn="just">
              <a:buFont typeface="Arial"/>
              <a:buChar char="•"/>
              <a:defRPr/>
            </a:pPr>
            <a:r>
              <a:rPr lang="es-MX" sz="1400" dirty="0">
                <a:solidFill>
                  <a:schemeClr val="tx1"/>
                </a:solidFill>
                <a:latin typeface="+mj-lt"/>
              </a:rPr>
              <a:t>Apertura de las camas de Hospital Grant Benavente el día de ayer 24.06.2019</a:t>
            </a:r>
          </a:p>
          <a:p>
            <a:pPr algn="just">
              <a:defRPr/>
            </a:pPr>
            <a:endParaRPr lang="es-CL" sz="1400" dirty="0">
              <a:solidFill>
                <a:schemeClr val="tx1"/>
              </a:solidFill>
              <a:latin typeface="+mj-lt"/>
            </a:endParaRPr>
          </a:p>
        </p:txBody>
      </p:sp>
      <p:pic>
        <p:nvPicPr>
          <p:cNvPr id="20483" name="Imagen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251" y="188914"/>
            <a:ext cx="8831263"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Imagen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251" y="2636838"/>
            <a:ext cx="8831263" cy="271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316419"/>
      </p:ext>
    </p:extLst>
  </p:cSld>
  <p:clrMapOvr>
    <a:masterClrMapping/>
  </p:clrMapOvr>
  <mc:AlternateContent xmlns:mc="http://schemas.openxmlformats.org/markup-compatibility/2006" xmlns:p14="http://schemas.microsoft.com/office/powerpoint/2010/main">
    <mc:Choice Requires="p14">
      <p:transition spd="slow" p14:dur="42500" advClick="0" advTm="2000"/>
    </mc:Choice>
    <mc:Fallback xmlns="">
      <p:transition spd="slow" advTm="37000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2">
            <a:extLst>
              <a:ext uri="{FF2B5EF4-FFF2-40B4-BE49-F238E27FC236}">
                <a16:creationId xmlns:a16="http://schemas.microsoft.com/office/drawing/2014/main" xmlns="" id="{BC19B914-47A4-450E-B039-C19FA2366D2C}"/>
              </a:ext>
            </a:extLst>
          </p:cNvPr>
          <p:cNvSpPr txBox="1">
            <a:spLocks/>
          </p:cNvSpPr>
          <p:nvPr/>
        </p:nvSpPr>
        <p:spPr>
          <a:xfrm>
            <a:off x="1946275" y="4508500"/>
            <a:ext cx="8502650" cy="1455738"/>
          </a:xfrm>
          <a:prstGeom prst="rect">
            <a:avLst/>
          </a:prstGeom>
          <a:solidFill>
            <a:schemeClr val="bg1">
              <a:lumMod val="95000"/>
            </a:schemeClr>
          </a:solidFill>
          <a:ln>
            <a:solidFill>
              <a:schemeClr val="accent1"/>
            </a:solidFill>
            <a:miter lim="800000"/>
            <a:headEnd/>
            <a:tailEnd/>
          </a:ln>
        </p:spPr>
        <p:txBody>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eaLnBrk="1" fontAlgn="auto" hangingPunct="1">
              <a:spcAft>
                <a:spcPts val="0"/>
              </a:spcAft>
              <a:buFont typeface="Arial"/>
              <a:buChar char="•"/>
              <a:defRPr/>
            </a:pPr>
            <a:r>
              <a:rPr lang="es-CL" altLang="es-CL" sz="1400" dirty="0">
                <a:latin typeface="+mj-lt"/>
                <a:cs typeface="Verdana" panose="020B0604030504040204" pitchFamily="34" charset="0"/>
              </a:rPr>
              <a:t>De acuerdo al ordinario 3922 “medidas contención del gasto”, se distribuyen 300 derivaciones al mes a los 29 Servicios de salud, por lo que  la tendencia, es derivar los primeras semanas del mes, conteniendo las derivaciones y luego derivar  las últimas semanas, según el número de derivaciones distribuidas</a:t>
            </a:r>
          </a:p>
          <a:p>
            <a:pPr algn="just" eaLnBrk="1" fontAlgn="auto" hangingPunct="1">
              <a:spcAft>
                <a:spcPts val="0"/>
              </a:spcAft>
              <a:buFont typeface="Arial"/>
              <a:buChar char="•"/>
              <a:defRPr/>
            </a:pPr>
            <a:r>
              <a:rPr lang="es-CL" altLang="es-CL" sz="1400" dirty="0">
                <a:cs typeface="Verdana" panose="020B0604030504040204" pitchFamily="34" charset="0"/>
              </a:rPr>
              <a:t>Durante la Semana 25 se derivaron 121 pacientes; disminuyendo en 17 derivaciones (12%) en relación a la semana anterior y disminuyendo en un 23 % en comparación al año 2018 (37 derivaciones).</a:t>
            </a:r>
          </a:p>
          <a:p>
            <a:pPr algn="just" eaLnBrk="1" fontAlgn="auto" hangingPunct="1">
              <a:spcAft>
                <a:spcPts val="0"/>
              </a:spcAft>
              <a:buFont typeface="Arial"/>
              <a:buChar char="•"/>
              <a:defRPr/>
            </a:pPr>
            <a:endParaRPr lang="es-CL" altLang="es-CL" sz="1400" dirty="0">
              <a:latin typeface="+mj-lt"/>
              <a:cs typeface="Verdana" panose="020B0604030504040204" pitchFamily="34" charset="0"/>
            </a:endParaRPr>
          </a:p>
        </p:txBody>
      </p:sp>
      <p:pic>
        <p:nvPicPr>
          <p:cNvPr id="23555" name="Imagen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2289" y="527050"/>
            <a:ext cx="8656637" cy="271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Imagen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0101" y="3429001"/>
            <a:ext cx="5332413"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1013755"/>
      </p:ext>
    </p:extLst>
  </p:cSld>
  <p:clrMapOvr>
    <a:masterClrMapping/>
  </p:clrMapOvr>
  <mc:AlternateContent xmlns:mc="http://schemas.openxmlformats.org/markup-compatibility/2006" xmlns:p14="http://schemas.microsoft.com/office/powerpoint/2010/main">
    <mc:Choice Requires="p14">
      <p:transition spd="slow" p14:dur="42500" advClick="0" advTm="4000"/>
    </mc:Choice>
    <mc:Fallback xmlns="">
      <p:transition spd="slow" advTm="37000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Marcador de contenido 2">
            <a:extLst>
              <a:ext uri="{FF2B5EF4-FFF2-40B4-BE49-F238E27FC236}">
                <a16:creationId xmlns:a16="http://schemas.microsoft.com/office/drawing/2014/main" xmlns="" id="{C2C43173-4758-4297-8E5A-F7ED740A282F}"/>
              </a:ext>
            </a:extLst>
          </p:cNvPr>
          <p:cNvSpPr txBox="1">
            <a:spLocks noChangeArrowheads="1"/>
          </p:cNvSpPr>
          <p:nvPr/>
        </p:nvSpPr>
        <p:spPr bwMode="auto">
          <a:xfrm>
            <a:off x="1636713" y="4632325"/>
            <a:ext cx="85852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a:spcBef>
                <a:spcPct val="20000"/>
              </a:spcBef>
              <a:buFont typeface="Arial" panose="020B0604020202020204" pitchFamily="34" charset="0"/>
              <a:buChar char="•"/>
              <a:defRPr/>
            </a:pPr>
            <a:r>
              <a:rPr lang="es-CL" altLang="es-CL" sz="1400" dirty="0">
                <a:solidFill>
                  <a:srgbClr val="000000"/>
                </a:solidFill>
                <a:latin typeface="+mj-lt"/>
                <a:ea typeface="Verdana" panose="020B0604030504040204" pitchFamily="34" charset="0"/>
                <a:cs typeface="Verdana" panose="020B0604030504040204" pitchFamily="34" charset="0"/>
              </a:rPr>
              <a:t>De las 121 derivaciones exitosas, 66 corresponden a derivaciones por causa respiratoria; de estas las 49  adultos y 17 pediátrico y neonatales. </a:t>
            </a:r>
          </a:p>
        </p:txBody>
      </p:sp>
      <p:pic>
        <p:nvPicPr>
          <p:cNvPr id="29699" name="Imagen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5475" y="303214"/>
            <a:ext cx="8401050" cy="278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Imagen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1475" y="3476626"/>
            <a:ext cx="636905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0957996"/>
      </p:ext>
    </p:extLst>
  </p:cSld>
  <p:clrMapOvr>
    <a:masterClrMapping/>
  </p:clrMapOvr>
  <mc:AlternateContent xmlns:mc="http://schemas.openxmlformats.org/markup-compatibility/2006" xmlns:p14="http://schemas.microsoft.com/office/powerpoint/2010/main">
    <mc:Choice Requires="p14">
      <p:transition spd="slow" p14:dur="42500" advClick="0" advTm="4000"/>
    </mc:Choice>
    <mc:Fallback xmlns="">
      <p:transition spd="slow" advTm="37000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xmlns="" id="{C7E996D4-1AFE-4B05-9EF1-6433F3F9964F}"/>
              </a:ext>
            </a:extLst>
          </p:cNvPr>
          <p:cNvGraphicFramePr/>
          <p:nvPr>
            <p:extLst>
              <p:ext uri="{D42A27DB-BD31-4B8C-83A1-F6EECF244321}">
                <p14:modId xmlns:p14="http://schemas.microsoft.com/office/powerpoint/2010/main" val="218952527"/>
              </p:ext>
            </p:extLst>
          </p:nvPr>
        </p:nvGraphicFramePr>
        <p:xfrm>
          <a:off x="200025" y="1019177"/>
          <a:ext cx="11744325" cy="57054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CuadroTexto 1"/>
          <p:cNvSpPr txBox="1"/>
          <p:nvPr/>
        </p:nvSpPr>
        <p:spPr>
          <a:xfrm>
            <a:off x="200025" y="271116"/>
            <a:ext cx="6554066" cy="584775"/>
          </a:xfrm>
          <a:prstGeom prst="rect">
            <a:avLst/>
          </a:prstGeom>
          <a:noFill/>
        </p:spPr>
        <p:txBody>
          <a:bodyPr wrap="square" rtlCol="0">
            <a:spAutoFit/>
          </a:bodyPr>
          <a:lstStyle/>
          <a:p>
            <a:r>
              <a:rPr lang="es-CL" sz="3200" b="1" dirty="0">
                <a:solidFill>
                  <a:schemeClr val="tx2"/>
                </a:solidFill>
              </a:rPr>
              <a:t>Información y Comunicaciones </a:t>
            </a:r>
          </a:p>
        </p:txBody>
      </p:sp>
      <p:cxnSp>
        <p:nvCxnSpPr>
          <p:cNvPr id="5" name="Conector recto 4">
            <a:extLst>
              <a:ext uri="{FF2B5EF4-FFF2-40B4-BE49-F238E27FC236}">
                <a16:creationId xmlns:a16="http://schemas.microsoft.com/office/drawing/2014/main" xmlns="" id="{CD9B5DC9-6973-4C85-9937-94FF27B57A4D}"/>
              </a:ext>
            </a:extLst>
          </p:cNvPr>
          <p:cNvCxnSpPr>
            <a:cxnSpLocks/>
          </p:cNvCxnSpPr>
          <p:nvPr/>
        </p:nvCxnSpPr>
        <p:spPr>
          <a:xfrm>
            <a:off x="200025" y="828343"/>
            <a:ext cx="11915775"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4189855"/>
      </p:ext>
    </p:extLst>
  </p:cSld>
  <p:clrMapOvr>
    <a:masterClrMapping/>
  </p:clrMapOvr>
  <mc:AlternateContent xmlns:mc="http://schemas.openxmlformats.org/markup-compatibility/2006" xmlns:p14="http://schemas.microsoft.com/office/powerpoint/2010/main">
    <mc:Choice Requires="p14">
      <p:transition spd="slow" p14:dur="42500" advTm="370000"/>
    </mc:Choice>
    <mc:Fallback xmlns="">
      <p:transition spd="slow" advTm="370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a:xfrm>
            <a:off x="1531938" y="188914"/>
            <a:ext cx="9144000" cy="692616"/>
          </a:xfrm>
          <a:prstGeom prst="rect">
            <a:avLst/>
          </a:prstGeom>
          <a:solidFill>
            <a:schemeClr val="bg1">
              <a:lumMod val="95000"/>
            </a:schemeClr>
          </a:solidFill>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endParaRPr lang="es-ES_tradnl" altLang="es-CL" sz="2800" b="1" dirty="0">
              <a:solidFill>
                <a:srgbClr val="0070C0"/>
              </a:solidFill>
              <a:latin typeface="Candara" panose="020E0502030303020204" pitchFamily="34" charset="0"/>
              <a:cs typeface="Verdana" pitchFamily="34" charset="0"/>
            </a:endParaRPr>
          </a:p>
        </p:txBody>
      </p:sp>
      <p:sp>
        <p:nvSpPr>
          <p:cNvPr id="8" name="Content Placeholder 4"/>
          <p:cNvSpPr>
            <a:spLocks noGrp="1"/>
          </p:cNvSpPr>
          <p:nvPr>
            <p:ph sz="quarter" idx="12"/>
          </p:nvPr>
        </p:nvSpPr>
        <p:spPr>
          <a:xfrm>
            <a:off x="1807697" y="188914"/>
            <a:ext cx="8744249" cy="692616"/>
          </a:xfrm>
        </p:spPr>
        <p:txBody>
          <a:bodyPr anchor="ctr"/>
          <a:lstStyle/>
          <a:p>
            <a:pPr>
              <a:spcBef>
                <a:spcPts val="0"/>
              </a:spcBef>
            </a:pPr>
            <a:r>
              <a:rPr lang="es-CL" sz="2200" dirty="0">
                <a:solidFill>
                  <a:srgbClr val="376092"/>
                </a:solidFill>
                <a:latin typeface="Candara" panose="020E0502030303020204" pitchFamily="34" charset="0"/>
              </a:rPr>
              <a:t>Vigilancia Centinela Enfermedad Tipo Influenza (ETI)*, en APS. </a:t>
            </a:r>
          </a:p>
        </p:txBody>
      </p:sp>
      <p:sp>
        <p:nvSpPr>
          <p:cNvPr id="4" name="Rectángulo 2"/>
          <p:cNvSpPr/>
          <p:nvPr/>
        </p:nvSpPr>
        <p:spPr>
          <a:xfrm>
            <a:off x="7696160" y="6462114"/>
            <a:ext cx="2416046" cy="253916"/>
          </a:xfrm>
          <a:prstGeom prst="rect">
            <a:avLst/>
          </a:prstGeom>
        </p:spPr>
        <p:txBody>
          <a:bodyPr wrap="none">
            <a:spAutoFit/>
          </a:bodyPr>
          <a:lstStyle/>
          <a:p>
            <a:pPr algn="just">
              <a:spcBef>
                <a:spcPct val="0"/>
              </a:spcBef>
              <a:buNone/>
              <a:defRPr/>
            </a:pPr>
            <a:r>
              <a:rPr lang="es-CL" altLang="es-CL" sz="1050" dirty="0">
                <a:solidFill>
                  <a:srgbClr val="404040"/>
                </a:solidFill>
                <a:latin typeface="Candara" panose="020E0502030303020204" pitchFamily="34" charset="0"/>
                <a:ea typeface="Verdana" panose="020B0604030504040204" pitchFamily="34" charset="0"/>
                <a:cs typeface="Verdana" panose="020B0604030504040204" pitchFamily="34" charset="0"/>
              </a:rPr>
              <a:t>* </a:t>
            </a:r>
            <a:r>
              <a:rPr lang="es-ES_tradnl" altLang="es-CL" sz="1050" dirty="0">
                <a:solidFill>
                  <a:srgbClr val="404040"/>
                </a:solidFill>
                <a:latin typeface="Candara" panose="020E0502030303020204" pitchFamily="34" charset="0"/>
                <a:ea typeface="Verdana" panose="020B0604030504040204" pitchFamily="34" charset="0"/>
                <a:cs typeface="Verdana" panose="020B0604030504040204" pitchFamily="34" charset="0"/>
              </a:rPr>
              <a:t>Información disponible al 25/06/2019</a:t>
            </a:r>
          </a:p>
        </p:txBody>
      </p:sp>
      <p:sp>
        <p:nvSpPr>
          <p:cNvPr id="2" name="1 Rectángulo"/>
          <p:cNvSpPr/>
          <p:nvPr/>
        </p:nvSpPr>
        <p:spPr>
          <a:xfrm>
            <a:off x="1251263" y="5069718"/>
            <a:ext cx="9877401" cy="1477328"/>
          </a:xfrm>
          <a:prstGeom prst="rect">
            <a:avLst/>
          </a:prstGeom>
        </p:spPr>
        <p:txBody>
          <a:bodyPr wrap="square">
            <a:spAutoFit/>
          </a:bodyPr>
          <a:lstStyle/>
          <a:p>
            <a:pPr algn="just"/>
            <a:r>
              <a:rPr lang="es-CL" dirty="0">
                <a:latin typeface="Candara" panose="020E0502030303020204" pitchFamily="34" charset="0"/>
                <a:ea typeface="Verdana" panose="020B0604030504040204" pitchFamily="34" charset="0"/>
                <a:cs typeface="Verdana" panose="020B0604030504040204" pitchFamily="34" charset="0"/>
              </a:rPr>
              <a:t>A nivel regional, s</a:t>
            </a:r>
            <a:r>
              <a:rPr lang="es-ES_tradnl" dirty="0">
                <a:solidFill>
                  <a:srgbClr val="404040"/>
                </a:solidFill>
                <a:latin typeface="Candara" panose="020E0502030303020204" pitchFamily="34" charset="0"/>
                <a:ea typeface="Verdana" panose="020B0604030504040204" pitchFamily="34" charset="0"/>
                <a:cs typeface="Verdana" panose="020B0604030504040204" pitchFamily="34" charset="0"/>
              </a:rPr>
              <a:t>egún información preliminar s</a:t>
            </a:r>
            <a:r>
              <a:rPr lang="es-CL" dirty="0">
                <a:latin typeface="Candara" panose="020E0502030303020204" pitchFamily="34" charset="0"/>
                <a:ea typeface="Verdana" panose="020B0604030504040204" pitchFamily="34" charset="0"/>
                <a:cs typeface="Verdana" panose="020B0604030504040204" pitchFamily="34" charset="0"/>
              </a:rPr>
              <a:t>e observa un aumento en los centinelas de O Higgins, Maule, Araucanía, y Los Ríos.</a:t>
            </a:r>
          </a:p>
          <a:p>
            <a:pPr algn="just"/>
            <a:endParaRPr lang="es-CL" dirty="0">
              <a:latin typeface="Candara" panose="020E0502030303020204" pitchFamily="34" charset="0"/>
              <a:ea typeface="Verdana" panose="020B0604030504040204" pitchFamily="34" charset="0"/>
              <a:cs typeface="Verdana" panose="020B0604030504040204" pitchFamily="34" charset="0"/>
            </a:endParaRPr>
          </a:p>
          <a:p>
            <a:pPr algn="just"/>
            <a:r>
              <a:rPr lang="es-CL" dirty="0">
                <a:latin typeface="Candara" panose="020E0502030303020204" pitchFamily="34" charset="0"/>
                <a:ea typeface="Verdana" panose="020B0604030504040204" pitchFamily="34" charset="0"/>
                <a:cs typeface="Verdana" panose="020B0604030504040204" pitchFamily="34" charset="0"/>
              </a:rPr>
              <a:t>En la SE 25, se analizaron 179 muestras respiratorias de pacientes ambulatorios con una positividad a influenza de 22%</a:t>
            </a:r>
          </a:p>
        </p:txBody>
      </p:sp>
      <p:pic>
        <p:nvPicPr>
          <p:cNvPr id="3" name="Imagen 2">
            <a:extLst>
              <a:ext uri="{FF2B5EF4-FFF2-40B4-BE49-F238E27FC236}">
                <a16:creationId xmlns:a16="http://schemas.microsoft.com/office/drawing/2014/main" xmlns="" id="{1929010A-BD3B-44BC-A9E8-2371EE8B4CF1}"/>
              </a:ext>
            </a:extLst>
          </p:cNvPr>
          <p:cNvPicPr>
            <a:picLocks noChangeAspect="1"/>
          </p:cNvPicPr>
          <p:nvPr/>
        </p:nvPicPr>
        <p:blipFill>
          <a:blip r:embed="rId3"/>
          <a:stretch>
            <a:fillRect/>
          </a:stretch>
        </p:blipFill>
        <p:spPr>
          <a:xfrm>
            <a:off x="1328328" y="787452"/>
            <a:ext cx="4267564" cy="4238324"/>
          </a:xfrm>
          <a:prstGeom prst="rect">
            <a:avLst/>
          </a:prstGeom>
        </p:spPr>
      </p:pic>
      <p:pic>
        <p:nvPicPr>
          <p:cNvPr id="6" name="Imagen 5">
            <a:extLst>
              <a:ext uri="{FF2B5EF4-FFF2-40B4-BE49-F238E27FC236}">
                <a16:creationId xmlns:a16="http://schemas.microsoft.com/office/drawing/2014/main" xmlns="" id="{A7C6298C-C8AA-4941-A739-7287999AE517}"/>
              </a:ext>
            </a:extLst>
          </p:cNvPr>
          <p:cNvPicPr>
            <a:picLocks noChangeAspect="1"/>
          </p:cNvPicPr>
          <p:nvPr/>
        </p:nvPicPr>
        <p:blipFill>
          <a:blip r:embed="rId4"/>
          <a:stretch>
            <a:fillRect/>
          </a:stretch>
        </p:blipFill>
        <p:spPr>
          <a:xfrm>
            <a:off x="6179821" y="1119764"/>
            <a:ext cx="4753675" cy="2935021"/>
          </a:xfrm>
          <a:prstGeom prst="rect">
            <a:avLst/>
          </a:prstGeom>
        </p:spPr>
      </p:pic>
      <p:sp>
        <p:nvSpPr>
          <p:cNvPr id="9" name="Rectángulo 11">
            <a:extLst>
              <a:ext uri="{FF2B5EF4-FFF2-40B4-BE49-F238E27FC236}">
                <a16:creationId xmlns:a16="http://schemas.microsoft.com/office/drawing/2014/main" xmlns="" id="{BEA3255A-4687-4771-A791-1A1CC943869E}"/>
              </a:ext>
            </a:extLst>
          </p:cNvPr>
          <p:cNvSpPr/>
          <p:nvPr/>
        </p:nvSpPr>
        <p:spPr>
          <a:xfrm>
            <a:off x="6749370" y="4293019"/>
            <a:ext cx="3926568" cy="415498"/>
          </a:xfrm>
          <a:prstGeom prst="rect">
            <a:avLst/>
          </a:prstGeom>
          <a:ln>
            <a:solidFill>
              <a:schemeClr val="bg2">
                <a:lumMod val="90000"/>
              </a:schemeClr>
            </a:solidFill>
          </a:ln>
        </p:spPr>
        <p:txBody>
          <a:bodyPr wrap="square">
            <a:spAutoFit/>
          </a:bodyPr>
          <a:lstStyle/>
          <a:p>
            <a:r>
              <a:rPr lang="es-CL" sz="700" dirty="0"/>
              <a:t>Definición de ETI: según normativa vigente (CIR. B51/20 14 de mayo de 2010): paciente con fiebre (&gt; a 38,5ºC) y tos, asociado a algunos de los siguientes síntomas: mialgias, odinofagia o cefalea. La notificación es realizada en 43 centros centinela de APS.</a:t>
            </a:r>
          </a:p>
        </p:txBody>
      </p:sp>
    </p:spTree>
    <p:extLst>
      <p:ext uri="{BB962C8B-B14F-4D97-AF65-F5344CB8AC3E}">
        <p14:creationId xmlns:p14="http://schemas.microsoft.com/office/powerpoint/2010/main" val="1267056542"/>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Título"/>
          <p:cNvSpPr>
            <a:spLocks noGrp="1"/>
          </p:cNvSpPr>
          <p:nvPr>
            <p:ph type="title"/>
          </p:nvPr>
        </p:nvSpPr>
        <p:spPr>
          <a:xfrm>
            <a:off x="4021139" y="193676"/>
            <a:ext cx="6003925" cy="785813"/>
          </a:xfrm>
        </p:spPr>
        <p:txBody>
          <a:bodyPr vert="horz" anchor="ctr"/>
          <a:lstStyle/>
          <a:p>
            <a:pPr fontAlgn="auto">
              <a:spcBef>
                <a:spcPts val="0"/>
              </a:spcBef>
              <a:spcAft>
                <a:spcPts val="0"/>
              </a:spcAft>
              <a:defRPr/>
            </a:pPr>
            <a:r>
              <a:rPr lang="es-ES_tradnl" altLang="es-CL" sz="2200" b="1" dirty="0">
                <a:solidFill>
                  <a:srgbClr val="376092"/>
                </a:solidFill>
                <a:latin typeface="Candara" panose="020E0502030303020204" pitchFamily="34" charset="0"/>
                <a:ea typeface="+mn-ea"/>
                <a:cs typeface="+mn-cs"/>
              </a:rPr>
              <a:t/>
            </a:r>
            <a:br>
              <a:rPr lang="es-ES_tradnl" altLang="es-CL" sz="2200" b="1" dirty="0">
                <a:solidFill>
                  <a:srgbClr val="376092"/>
                </a:solidFill>
                <a:latin typeface="Candara" panose="020E0502030303020204" pitchFamily="34" charset="0"/>
                <a:ea typeface="+mn-ea"/>
                <a:cs typeface="+mn-cs"/>
              </a:rPr>
            </a:br>
            <a:r>
              <a:rPr lang="es-ES_tradnl" altLang="es-CL" sz="2200" b="1" dirty="0">
                <a:solidFill>
                  <a:srgbClr val="376092"/>
                </a:solidFill>
                <a:latin typeface="Candara" panose="020E0502030303020204" pitchFamily="34" charset="0"/>
              </a:rPr>
              <a:t>Número de Consultas Respiratorias a Semana 25 </a:t>
            </a:r>
            <a:br>
              <a:rPr lang="es-ES_tradnl" altLang="es-CL" sz="2200" b="1" dirty="0">
                <a:solidFill>
                  <a:srgbClr val="376092"/>
                </a:solidFill>
                <a:latin typeface="Candara" panose="020E0502030303020204" pitchFamily="34" charset="0"/>
              </a:rPr>
            </a:br>
            <a:r>
              <a:rPr lang="es-ES_tradnl" altLang="es-CL" sz="2200" b="1" dirty="0">
                <a:solidFill>
                  <a:srgbClr val="376092"/>
                </a:solidFill>
                <a:latin typeface="Candara" panose="020E0502030303020204" pitchFamily="34" charset="0"/>
              </a:rPr>
              <a:t>Campaña de Invierno 2015-2019</a:t>
            </a:r>
            <a:r>
              <a:rPr lang="es-ES_tradnl" altLang="es-CL" sz="2200" b="1" dirty="0">
                <a:solidFill>
                  <a:srgbClr val="376092"/>
                </a:solidFill>
                <a:latin typeface="Candara" panose="020E0502030303020204" pitchFamily="34" charset="0"/>
                <a:ea typeface="+mn-ea"/>
                <a:cs typeface="+mn-cs"/>
              </a:rPr>
              <a:t/>
            </a:r>
            <a:br>
              <a:rPr lang="es-ES_tradnl" altLang="es-CL" sz="2200" b="1" dirty="0">
                <a:solidFill>
                  <a:srgbClr val="376092"/>
                </a:solidFill>
                <a:latin typeface="Candara" panose="020E0502030303020204" pitchFamily="34" charset="0"/>
                <a:ea typeface="+mn-ea"/>
                <a:cs typeface="+mn-cs"/>
              </a:rPr>
            </a:br>
            <a:endParaRPr lang="es-ES" altLang="es-CL" sz="2200" b="1" dirty="0">
              <a:solidFill>
                <a:srgbClr val="376092"/>
              </a:solidFill>
              <a:latin typeface="Candara" panose="020E0502030303020204" pitchFamily="34" charset="0"/>
              <a:ea typeface="+mn-ea"/>
              <a:cs typeface="+mn-cs"/>
            </a:endParaRPr>
          </a:p>
        </p:txBody>
      </p:sp>
      <p:pic>
        <p:nvPicPr>
          <p:cNvPr id="13315" name="4 Imagen"/>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0064" y="98425"/>
            <a:ext cx="185578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Imagen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3703" y="979489"/>
            <a:ext cx="8478837" cy="4527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1146463" y="5507182"/>
            <a:ext cx="9618519" cy="923330"/>
          </a:xfrm>
          <a:prstGeom prst="rect">
            <a:avLst/>
          </a:prstGeom>
        </p:spPr>
        <p:txBody>
          <a:bodyPr wrap="square">
            <a:spAutoFit/>
          </a:bodyPr>
          <a:lstStyle/>
          <a:p>
            <a:pPr marL="358775" algn="just">
              <a:spcAft>
                <a:spcPts val="1200"/>
              </a:spcAft>
              <a:defRPr/>
            </a:pPr>
            <a:r>
              <a:rPr lang="es-CL" altLang="es-CL" dirty="0">
                <a:solidFill>
                  <a:srgbClr val="000099"/>
                </a:solidFill>
                <a:latin typeface="Arial" panose="020B0604020202020204" pitchFamily="34" charset="0"/>
                <a:ea typeface="ヒラギノ角ゴ Pro W3" charset="-128"/>
                <a:cs typeface="Arial" panose="020B0604020202020204" pitchFamily="34" charset="0"/>
              </a:rPr>
              <a:t>El incremento del número de llamadas correspondientes a consultas por causa respiratoria se observó desde la semana epidemiológica 11. </a:t>
            </a:r>
            <a:r>
              <a:rPr lang="es-CL" altLang="es-CL" b="1" dirty="0">
                <a:solidFill>
                  <a:srgbClr val="000099"/>
                </a:solidFill>
                <a:latin typeface="Arial" panose="020B0604020202020204" pitchFamily="34" charset="0"/>
                <a:ea typeface="ヒラギノ角ゴ Pro W3" charset="-128"/>
                <a:cs typeface="Arial" panose="020B0604020202020204" pitchFamily="34" charset="0"/>
              </a:rPr>
              <a:t>La curva aumentó en un 6%</a:t>
            </a:r>
            <a:r>
              <a:rPr lang="es-CL" altLang="es-CL" dirty="0">
                <a:solidFill>
                  <a:srgbClr val="000099"/>
                </a:solidFill>
                <a:latin typeface="Arial" panose="020B0604020202020204" pitchFamily="34" charset="0"/>
                <a:ea typeface="ヒラギノ角ゴ Pro W3" charset="-128"/>
                <a:cs typeface="Arial" panose="020B0604020202020204" pitchFamily="34" charset="0"/>
              </a:rPr>
              <a:t> respecto a la </a:t>
            </a:r>
            <a:r>
              <a:rPr lang="es-CL" altLang="es-CL" b="1" dirty="0">
                <a:solidFill>
                  <a:srgbClr val="000099"/>
                </a:solidFill>
                <a:latin typeface="Arial" panose="020B0604020202020204" pitchFamily="34" charset="0"/>
                <a:ea typeface="ヒラギノ角ゴ Pro W3" charset="-128"/>
                <a:cs typeface="Arial" panose="020B0604020202020204" pitchFamily="34" charset="0"/>
              </a:rPr>
              <a:t>semana 24,</a:t>
            </a:r>
            <a:r>
              <a:rPr lang="es-CL" altLang="es-CL" dirty="0">
                <a:solidFill>
                  <a:srgbClr val="000099"/>
                </a:solidFill>
                <a:latin typeface="Arial" panose="020B0604020202020204" pitchFamily="34" charset="0"/>
                <a:ea typeface="ヒラギノ角ゴ Pro W3" charset="-128"/>
                <a:cs typeface="Arial" panose="020B0604020202020204" pitchFamily="34" charset="0"/>
              </a:rPr>
              <a:t> siguiendo la tendencia del año 2017 (98%).</a:t>
            </a:r>
          </a:p>
        </p:txBody>
      </p:sp>
    </p:spTree>
    <p:extLst>
      <p:ext uri="{BB962C8B-B14F-4D97-AF65-F5344CB8AC3E}">
        <p14:creationId xmlns:p14="http://schemas.microsoft.com/office/powerpoint/2010/main" val="3693246999"/>
      </p:ext>
    </p:extLst>
  </p:cSld>
  <p:clrMapOvr>
    <a:masterClrMapping/>
  </p:clrMapOvr>
  <p:transition spd="med" advClick="0" advTm="2000">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3744914" y="244475"/>
            <a:ext cx="6600825" cy="693738"/>
          </a:xfrm>
        </p:spPr>
        <p:txBody>
          <a:bodyPr vert="horz" anchor="ctr"/>
          <a:lstStyle/>
          <a:p>
            <a:pPr fontAlgn="auto">
              <a:spcBef>
                <a:spcPts val="0"/>
              </a:spcBef>
              <a:spcAft>
                <a:spcPts val="0"/>
              </a:spcAft>
              <a:defRPr/>
            </a:pPr>
            <a:r>
              <a:rPr lang="es-ES_tradnl" altLang="es-CL" sz="2200" b="1" dirty="0">
                <a:solidFill>
                  <a:srgbClr val="376092"/>
                </a:solidFill>
                <a:latin typeface="Candara" panose="020E0502030303020204" pitchFamily="34" charset="0"/>
                <a:ea typeface="+mn-ea"/>
                <a:cs typeface="+mn-cs"/>
              </a:rPr>
              <a:t>Detalle de Consultas Respiratorias</a:t>
            </a:r>
            <a:br>
              <a:rPr lang="es-ES_tradnl" altLang="es-CL" sz="2200" b="1" dirty="0">
                <a:solidFill>
                  <a:srgbClr val="376092"/>
                </a:solidFill>
                <a:latin typeface="Candara" panose="020E0502030303020204" pitchFamily="34" charset="0"/>
                <a:ea typeface="+mn-ea"/>
                <a:cs typeface="+mn-cs"/>
              </a:rPr>
            </a:br>
            <a:r>
              <a:rPr lang="es-ES_tradnl" altLang="es-CL" sz="2200" b="1" dirty="0">
                <a:solidFill>
                  <a:srgbClr val="376092"/>
                </a:solidFill>
                <a:latin typeface="Candara" panose="020E0502030303020204" pitchFamily="34" charset="0"/>
                <a:ea typeface="+mn-ea"/>
                <a:cs typeface="+mn-cs"/>
              </a:rPr>
              <a:t> Semana 23 a 25, Campaña de Invierno 2019</a:t>
            </a:r>
            <a:endParaRPr lang="es-ES" altLang="es-CL" sz="2200" b="1" dirty="0">
              <a:solidFill>
                <a:srgbClr val="376092"/>
              </a:solidFill>
              <a:latin typeface="Candara" panose="020E0502030303020204" pitchFamily="34" charset="0"/>
              <a:ea typeface="+mn-ea"/>
              <a:cs typeface="+mn-cs"/>
            </a:endParaRPr>
          </a:p>
        </p:txBody>
      </p:sp>
      <p:pic>
        <p:nvPicPr>
          <p:cNvPr id="14339" name="5 Imagen"/>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0064" y="98425"/>
            <a:ext cx="185578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Imagen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61730" y="1024659"/>
            <a:ext cx="8207375" cy="4077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1437408" y="5374609"/>
            <a:ext cx="9265227" cy="923330"/>
          </a:xfrm>
          <a:prstGeom prst="rect">
            <a:avLst/>
          </a:prstGeom>
        </p:spPr>
        <p:txBody>
          <a:bodyPr wrap="square">
            <a:spAutoFit/>
          </a:bodyPr>
          <a:lstStyle/>
          <a:p>
            <a:pPr marL="358775" algn="just">
              <a:spcAft>
                <a:spcPts val="1200"/>
              </a:spcAft>
              <a:defRPr/>
            </a:pPr>
            <a:r>
              <a:rPr lang="es-CL" altLang="es-CL" dirty="0">
                <a:solidFill>
                  <a:srgbClr val="000099"/>
                </a:solidFill>
                <a:latin typeface="Arial" panose="020B0604020202020204" pitchFamily="34" charset="0"/>
                <a:ea typeface="ヒラギノ角ゴ Pro W3" charset="-128"/>
                <a:cs typeface="Arial" panose="020B0604020202020204" pitchFamily="34" charset="0"/>
              </a:rPr>
              <a:t>La </a:t>
            </a:r>
            <a:r>
              <a:rPr lang="es-CL" altLang="es-CL" b="1" dirty="0">
                <a:solidFill>
                  <a:srgbClr val="000099"/>
                </a:solidFill>
                <a:latin typeface="Arial" panose="020B0604020202020204" pitchFamily="34" charset="0"/>
                <a:ea typeface="ヒラギノ角ゴ Pro W3" charset="-128"/>
                <a:cs typeface="Arial" panose="020B0604020202020204" pitchFamily="34" charset="0"/>
              </a:rPr>
              <a:t>principal causa de consulta</a:t>
            </a:r>
            <a:r>
              <a:rPr lang="es-CL" altLang="es-CL" dirty="0">
                <a:solidFill>
                  <a:srgbClr val="000099"/>
                </a:solidFill>
                <a:latin typeface="Arial" panose="020B0604020202020204" pitchFamily="34" charset="0"/>
                <a:ea typeface="ヒラギノ角ゴ Pro W3" charset="-128"/>
                <a:cs typeface="Arial" panose="020B0604020202020204" pitchFamily="34" charset="0"/>
              </a:rPr>
              <a:t> de tipo respiratorio es: </a:t>
            </a:r>
            <a:r>
              <a:rPr lang="es-CL" altLang="es-CL" b="1" dirty="0">
                <a:solidFill>
                  <a:srgbClr val="000099"/>
                </a:solidFill>
                <a:latin typeface="Arial" panose="020B0604020202020204" pitchFamily="34" charset="0"/>
                <a:ea typeface="ヒラギノ角ゴ Pro W3" charset="-128"/>
                <a:cs typeface="Arial" panose="020B0604020202020204" pitchFamily="34" charset="0"/>
              </a:rPr>
              <a:t>síntomas de resfrío.</a:t>
            </a:r>
            <a:r>
              <a:rPr lang="es-CL" altLang="es-CL" dirty="0">
                <a:solidFill>
                  <a:srgbClr val="000099"/>
                </a:solidFill>
                <a:latin typeface="Arial" panose="020B0604020202020204" pitchFamily="34" charset="0"/>
                <a:ea typeface="ヒラギノ角ゴ Pro W3" charset="-128"/>
                <a:cs typeface="Arial" panose="020B0604020202020204" pitchFamily="34" charset="0"/>
              </a:rPr>
              <a:t> El </a:t>
            </a:r>
            <a:r>
              <a:rPr lang="es-CL" altLang="es-CL" b="1" dirty="0">
                <a:solidFill>
                  <a:srgbClr val="000099"/>
                </a:solidFill>
                <a:latin typeface="Arial" panose="020B0604020202020204" pitchFamily="34" charset="0"/>
                <a:ea typeface="ヒラギノ角ゴ Pro W3" charset="-128"/>
                <a:cs typeface="Arial" panose="020B0604020202020204" pitchFamily="34" charset="0"/>
              </a:rPr>
              <a:t>mayor aumento porcentual </a:t>
            </a:r>
            <a:r>
              <a:rPr lang="es-CL" altLang="es-CL" dirty="0">
                <a:solidFill>
                  <a:srgbClr val="000099"/>
                </a:solidFill>
                <a:latin typeface="Arial" panose="020B0604020202020204" pitchFamily="34" charset="0"/>
                <a:ea typeface="ヒラギノ角ゴ Pro W3" charset="-128"/>
                <a:cs typeface="Arial" panose="020B0604020202020204" pitchFamily="34" charset="0"/>
              </a:rPr>
              <a:t>fue en las consultas de</a:t>
            </a:r>
            <a:r>
              <a:rPr lang="es-CL" altLang="es-CL" b="1" dirty="0">
                <a:solidFill>
                  <a:srgbClr val="000099"/>
                </a:solidFill>
                <a:latin typeface="Arial" panose="020B0604020202020204" pitchFamily="34" charset="0"/>
                <a:ea typeface="ヒラギノ角ゴ Pro W3" charset="-128"/>
                <a:cs typeface="Arial" panose="020B0604020202020204" pitchFamily="34" charset="0"/>
              </a:rPr>
              <a:t> dificultad respiratoria infantil y </a:t>
            </a:r>
            <a:r>
              <a:rPr lang="es-CL" altLang="es-CL" b="1" dirty="0" smtClean="0">
                <a:solidFill>
                  <a:srgbClr val="000099"/>
                </a:solidFill>
                <a:latin typeface="Arial" panose="020B0604020202020204" pitchFamily="34" charset="0"/>
                <a:ea typeface="ヒラギノ角ゴ Pro W3" charset="-128"/>
                <a:cs typeface="Arial" panose="020B0604020202020204" pitchFamily="34" charset="0"/>
              </a:rPr>
              <a:t>neumonía </a:t>
            </a:r>
            <a:r>
              <a:rPr lang="es-CL" altLang="es-CL" b="1" dirty="0">
                <a:solidFill>
                  <a:srgbClr val="000099"/>
                </a:solidFill>
                <a:latin typeface="Arial" panose="020B0604020202020204" pitchFamily="34" charset="0"/>
                <a:ea typeface="ヒラギノ角ゴ Pro W3" charset="-128"/>
                <a:cs typeface="Arial" panose="020B0604020202020204" pitchFamily="34" charset="0"/>
              </a:rPr>
              <a:t>infantil. </a:t>
            </a:r>
          </a:p>
        </p:txBody>
      </p:sp>
    </p:spTree>
    <p:extLst>
      <p:ext uri="{BB962C8B-B14F-4D97-AF65-F5344CB8AC3E}">
        <p14:creationId xmlns:p14="http://schemas.microsoft.com/office/powerpoint/2010/main" val="3946204198"/>
      </p:ext>
    </p:extLst>
  </p:cSld>
  <p:clrMapOvr>
    <a:masterClrMapping/>
  </p:clrMapOvr>
  <p:transition spd="med" advClick="0" advTm="2000">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Marcador de número de diapositiva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6CD451F2-BCC4-4D8A-ABDC-34C8BA71C7DC}" type="slidenum">
              <a:rPr lang="en-US" altLang="es-CL" sz="1000">
                <a:solidFill>
                  <a:srgbClr val="898989"/>
                </a:solidFill>
                <a:latin typeface="Verdana" panose="020B0604030504040204" pitchFamily="34" charset="0"/>
                <a:ea typeface="ヒラギノ角ゴ Pro W3" charset="-128"/>
              </a:rPr>
              <a:pPr/>
              <a:t>52</a:t>
            </a:fld>
            <a:endParaRPr lang="en-US" altLang="es-CL" sz="1000">
              <a:solidFill>
                <a:srgbClr val="898989"/>
              </a:solidFill>
              <a:latin typeface="Verdana" panose="020B0604030504040204" pitchFamily="34" charset="0"/>
              <a:ea typeface="ヒラギノ角ゴ Pro W3" charset="-128"/>
            </a:endParaRPr>
          </a:p>
        </p:txBody>
      </p:sp>
      <p:sp>
        <p:nvSpPr>
          <p:cNvPr id="7" name="CuadroTexto 6"/>
          <p:cNvSpPr txBox="1"/>
          <p:nvPr/>
        </p:nvSpPr>
        <p:spPr>
          <a:xfrm>
            <a:off x="8685213" y="6310314"/>
            <a:ext cx="1701800" cy="414337"/>
          </a:xfrm>
          <a:prstGeom prst="rect">
            <a:avLst/>
          </a:prstGeom>
          <a:noFill/>
        </p:spPr>
        <p:txBody>
          <a:bodyPr>
            <a:spAutoFit/>
          </a:bodyPr>
          <a:lstStyle/>
          <a:p>
            <a:pPr>
              <a:defRPr/>
            </a:pPr>
            <a:r>
              <a:rPr lang="es-CL" sz="1050" dirty="0"/>
              <a:t>Tasa por 100,000 hab.</a:t>
            </a:r>
          </a:p>
          <a:p>
            <a:pPr>
              <a:defRPr/>
            </a:pPr>
            <a:r>
              <a:rPr lang="es-CL" sz="1050" dirty="0"/>
              <a:t>Datos Censo 2017</a:t>
            </a:r>
          </a:p>
        </p:txBody>
      </p:sp>
      <p:sp>
        <p:nvSpPr>
          <p:cNvPr id="17412" name="Rectángulo 8"/>
          <p:cNvSpPr>
            <a:spLocks noChangeArrowheads="1"/>
          </p:cNvSpPr>
          <p:nvPr/>
        </p:nvSpPr>
        <p:spPr bwMode="auto">
          <a:xfrm>
            <a:off x="3725863" y="168276"/>
            <a:ext cx="6115050"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buFont typeface="Arial" panose="020B0604020202020204" pitchFamily="34" charset="0"/>
              <a:buNone/>
            </a:pPr>
            <a:r>
              <a:rPr lang="es-CL" altLang="es-CL" sz="2200" b="1">
                <a:solidFill>
                  <a:srgbClr val="376092"/>
                </a:solidFill>
                <a:latin typeface="Candara" panose="020E0502030303020204" pitchFamily="34" charset="0"/>
              </a:rPr>
              <a:t>Tasa de Consultas Respiratorias según región, Semana 23</a:t>
            </a:r>
            <a:r>
              <a:rPr lang="es-ES_tradnl" altLang="es-CL" sz="2200" b="1">
                <a:solidFill>
                  <a:srgbClr val="376092"/>
                </a:solidFill>
                <a:latin typeface="Candara" panose="020E0502030303020204" pitchFamily="34" charset="0"/>
              </a:rPr>
              <a:t> a 25 </a:t>
            </a:r>
            <a:r>
              <a:rPr lang="es-CL" altLang="es-CL" sz="2200" b="1">
                <a:solidFill>
                  <a:srgbClr val="376092"/>
                </a:solidFill>
                <a:latin typeface="Candara" panose="020E0502030303020204" pitchFamily="34" charset="0"/>
              </a:rPr>
              <a:t>Campaña de Invierno 2019</a:t>
            </a:r>
          </a:p>
        </p:txBody>
      </p:sp>
      <p:pic>
        <p:nvPicPr>
          <p:cNvPr id="17413" name="5 Image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0064" y="98425"/>
            <a:ext cx="185578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Imagen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03808" y="849745"/>
            <a:ext cx="8891009" cy="4563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1406236" y="5633467"/>
            <a:ext cx="9452264" cy="646331"/>
          </a:xfrm>
          <a:prstGeom prst="rect">
            <a:avLst/>
          </a:prstGeom>
        </p:spPr>
        <p:txBody>
          <a:bodyPr wrap="square">
            <a:spAutoFit/>
          </a:bodyPr>
          <a:lstStyle/>
          <a:p>
            <a:pPr marL="358775" algn="just">
              <a:spcAft>
                <a:spcPts val="1200"/>
              </a:spcAft>
              <a:defRPr/>
            </a:pPr>
            <a:r>
              <a:rPr lang="es-CL" altLang="es-CL" dirty="0">
                <a:solidFill>
                  <a:srgbClr val="000099"/>
                </a:solidFill>
                <a:latin typeface="Arial" panose="020B0604020202020204" pitchFamily="34" charset="0"/>
                <a:ea typeface="ヒラギノ角ゴ Pro W3" charset="-128"/>
                <a:cs typeface="Arial" panose="020B0604020202020204" pitchFamily="34" charset="0"/>
              </a:rPr>
              <a:t>En cuanto a la tasa, se observa la </a:t>
            </a:r>
            <a:r>
              <a:rPr lang="es-CL" altLang="es-CL" b="1" dirty="0">
                <a:solidFill>
                  <a:srgbClr val="000099"/>
                </a:solidFill>
                <a:latin typeface="Arial" panose="020B0604020202020204" pitchFamily="34" charset="0"/>
                <a:ea typeface="ヒラギノ角ゴ Pro W3" charset="-128"/>
                <a:cs typeface="Arial" panose="020B0604020202020204" pitchFamily="34" charset="0"/>
              </a:rPr>
              <a:t>mayor en la región del Biobío (subió de 11,5 a 12,8) </a:t>
            </a:r>
            <a:r>
              <a:rPr lang="es-CL" altLang="es-CL" dirty="0">
                <a:solidFill>
                  <a:srgbClr val="000099"/>
                </a:solidFill>
                <a:latin typeface="Arial" panose="020B0604020202020204" pitchFamily="34" charset="0"/>
                <a:ea typeface="ヒラギノ角ゴ Pro W3" charset="-128"/>
                <a:cs typeface="Arial" panose="020B0604020202020204" pitchFamily="34" charset="0"/>
              </a:rPr>
              <a:t>seguido de </a:t>
            </a:r>
            <a:r>
              <a:rPr lang="es-CL" altLang="es-CL" b="1" dirty="0">
                <a:solidFill>
                  <a:srgbClr val="000099"/>
                </a:solidFill>
                <a:latin typeface="Arial" panose="020B0604020202020204" pitchFamily="34" charset="0"/>
                <a:ea typeface="ヒラギノ角ゴ Pro W3" charset="-128"/>
                <a:cs typeface="Arial" panose="020B0604020202020204" pitchFamily="34" charset="0"/>
              </a:rPr>
              <a:t>Metropolitana (6,9 a 7,3) </a:t>
            </a:r>
            <a:r>
              <a:rPr lang="es-CL" altLang="es-CL" dirty="0">
                <a:solidFill>
                  <a:srgbClr val="000099"/>
                </a:solidFill>
                <a:latin typeface="Arial" panose="020B0604020202020204" pitchFamily="34" charset="0"/>
                <a:ea typeface="ヒラギノ角ゴ Pro W3" charset="-128"/>
                <a:cs typeface="Arial" panose="020B0604020202020204" pitchFamily="34" charset="0"/>
              </a:rPr>
              <a:t>y  </a:t>
            </a:r>
            <a:r>
              <a:rPr lang="es-CL" altLang="es-CL" b="1" dirty="0">
                <a:solidFill>
                  <a:srgbClr val="000099"/>
                </a:solidFill>
                <a:latin typeface="Arial" panose="020B0604020202020204" pitchFamily="34" charset="0"/>
                <a:ea typeface="ヒラギノ角ゴ Pro W3" charset="-128"/>
                <a:cs typeface="Arial" panose="020B0604020202020204" pitchFamily="34" charset="0"/>
              </a:rPr>
              <a:t>Valparaíso (4,2 a 5,5)</a:t>
            </a:r>
            <a:r>
              <a:rPr lang="es-CL" altLang="es-CL" dirty="0">
                <a:solidFill>
                  <a:srgbClr val="000099"/>
                </a:solidFill>
                <a:latin typeface="Arial" panose="020B0604020202020204" pitchFamily="34" charset="0"/>
                <a:ea typeface="ヒラギノ角ゴ Pro W3" charset="-128"/>
                <a:cs typeface="Arial" panose="020B0604020202020204" pitchFamily="34" charset="0"/>
              </a:rPr>
              <a:t>. </a:t>
            </a:r>
          </a:p>
        </p:txBody>
      </p:sp>
    </p:spTree>
    <p:extLst>
      <p:ext uri="{BB962C8B-B14F-4D97-AF65-F5344CB8AC3E}">
        <p14:creationId xmlns:p14="http://schemas.microsoft.com/office/powerpoint/2010/main" val="2375590173"/>
      </p:ext>
    </p:extLst>
  </p:cSld>
  <p:clrMapOvr>
    <a:masterClrMapping/>
  </p:clrMapOvr>
  <p:transition spd="med" advClick="0" advTm="2000">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Google Shape;68;p10"/>
          <p:cNvSpPr txBox="1">
            <a:spLocks noGrp="1"/>
          </p:cNvSpPr>
          <p:nvPr>
            <p:ph type="body" idx="3"/>
          </p:nvPr>
        </p:nvSpPr>
        <p:spPr bwMode="auto">
          <a:xfrm>
            <a:off x="1827214" y="2659063"/>
            <a:ext cx="8448675" cy="520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marL="0" indent="0">
              <a:spcBef>
                <a:spcPts val="363"/>
              </a:spcBef>
              <a:spcAft>
                <a:spcPct val="0"/>
              </a:spcAft>
            </a:pPr>
            <a:r>
              <a:rPr lang="es-ES" altLang="es-CL" sz="1600" b="1">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hlinkClick r:id="rId3"/>
              </a:rPr>
              <a:t>Sitio de preguntas frecuentes vacunación influenza en saludresponde.cl  </a:t>
            </a:r>
            <a:endParaRPr lang="es-CL" altLang="es-CL" sz="1600" b="1">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sp>
        <p:nvSpPr>
          <p:cNvPr id="20483" name="Google Shape;69;p10"/>
          <p:cNvSpPr txBox="1">
            <a:spLocks noChangeArrowheads="1"/>
          </p:cNvSpPr>
          <p:nvPr/>
        </p:nvSpPr>
        <p:spPr bwMode="auto">
          <a:xfrm>
            <a:off x="4068763" y="328614"/>
            <a:ext cx="5168900" cy="611187"/>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buClr>
                <a:schemeClr val="accent1"/>
              </a:buClr>
              <a:buSzPts val="2800"/>
              <a:buFont typeface="Candara" panose="020E0502030303020204" pitchFamily="34" charset="0"/>
              <a:buNone/>
            </a:pPr>
            <a:r>
              <a:rPr lang="es-ES" altLang="es-CL" sz="2800" b="1">
                <a:solidFill>
                  <a:schemeClr val="accent1"/>
                </a:solidFill>
                <a:latin typeface="Candara" panose="020E0502030303020204" pitchFamily="34" charset="0"/>
                <a:ea typeface="Candara" panose="020E0502030303020204" pitchFamily="34" charset="0"/>
                <a:cs typeface="Candara" panose="020E0502030303020204" pitchFamily="34" charset="0"/>
                <a:sym typeface="Candara" panose="020E0502030303020204" pitchFamily="34" charset="0"/>
              </a:rPr>
              <a:t>Redes Sociales</a:t>
            </a:r>
            <a:endParaRPr lang="es-CL" altLang="es-CL" sz="2800" b="1">
              <a:solidFill>
                <a:schemeClr val="accent1"/>
              </a:solidFill>
              <a:latin typeface="Candara" panose="020E0502030303020204" pitchFamily="34" charset="0"/>
              <a:ea typeface="Candara" panose="020E0502030303020204" pitchFamily="34" charset="0"/>
              <a:cs typeface="Candara" panose="020E0502030303020204" pitchFamily="34" charset="0"/>
              <a:sym typeface="Candara" panose="020E0502030303020204" pitchFamily="34" charset="0"/>
            </a:endParaRPr>
          </a:p>
        </p:txBody>
      </p:sp>
      <p:pic>
        <p:nvPicPr>
          <p:cNvPr id="2048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89814" y="412750"/>
            <a:ext cx="458787" cy="446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0225" y="403226"/>
            <a:ext cx="509588" cy="441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6"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53214" y="409576"/>
            <a:ext cx="458787" cy="449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7" name="Picture 2">
            <a:hlinkClick r:id="rId3"/>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25851" y="3179764"/>
            <a:ext cx="5160963" cy="3443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8" name="17 Conector recto"/>
          <p:cNvCxnSpPr/>
          <p:nvPr/>
        </p:nvCxnSpPr>
        <p:spPr>
          <a:xfrm>
            <a:off x="2222500" y="2347913"/>
            <a:ext cx="7658100"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 name="1 Rectángulo"/>
          <p:cNvSpPr/>
          <p:nvPr/>
        </p:nvSpPr>
        <p:spPr>
          <a:xfrm>
            <a:off x="1735138" y="0"/>
            <a:ext cx="2347912" cy="36988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CL"/>
          </a:p>
        </p:txBody>
      </p:sp>
      <p:pic>
        <p:nvPicPr>
          <p:cNvPr id="20490" name="4 Imagen"/>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70064" y="98425"/>
            <a:ext cx="185578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 Título"/>
          <p:cNvSpPr txBox="1">
            <a:spLocks/>
          </p:cNvSpPr>
          <p:nvPr/>
        </p:nvSpPr>
        <p:spPr>
          <a:xfrm>
            <a:off x="2222500" y="1203326"/>
            <a:ext cx="7658100" cy="684213"/>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defRPr>
            </a:lvl2pPr>
            <a:lvl3pPr algn="ctr" defTabSz="457200" rtl="0" eaLnBrk="0" fontAlgn="base" hangingPunct="0">
              <a:spcBef>
                <a:spcPct val="0"/>
              </a:spcBef>
              <a:spcAft>
                <a:spcPct val="0"/>
              </a:spcAft>
              <a:defRPr sz="4400">
                <a:solidFill>
                  <a:schemeClr val="tx1"/>
                </a:solidFill>
                <a:latin typeface="Calibri" panose="020F0502020204030204" pitchFamily="34" charset="0"/>
              </a:defRPr>
            </a:lvl3pPr>
            <a:lvl4pPr algn="ctr" defTabSz="457200" rtl="0" eaLnBrk="0" fontAlgn="base" hangingPunct="0">
              <a:spcBef>
                <a:spcPct val="0"/>
              </a:spcBef>
              <a:spcAft>
                <a:spcPct val="0"/>
              </a:spcAft>
              <a:defRPr sz="4400">
                <a:solidFill>
                  <a:schemeClr val="tx1"/>
                </a:solidFill>
                <a:latin typeface="Calibri" panose="020F0502020204030204" pitchFamily="34" charset="0"/>
              </a:defRPr>
            </a:lvl4pPr>
            <a:lvl5pPr algn="ctr" defTabSz="457200" rtl="0" eaLnBrk="0" fontAlgn="base" hangingPunct="0">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a:lstStyle>
          <a:p>
            <a:pPr marL="342900" indent="-342900" algn="l" eaLnBrk="1" fontAlgn="auto" hangingPunct="1">
              <a:spcAft>
                <a:spcPts val="0"/>
              </a:spcAft>
              <a:buFont typeface="Arial" panose="020B0604020202020204" pitchFamily="34" charset="0"/>
              <a:buChar char="•"/>
              <a:defRPr/>
            </a:pPr>
            <a:r>
              <a:rPr lang="es-CL" altLang="es-CL" sz="2200" b="1" dirty="0">
                <a:solidFill>
                  <a:srgbClr val="376092"/>
                </a:solidFill>
                <a:latin typeface="Candara" panose="020E0502030303020204" pitchFamily="34" charset="0"/>
                <a:ea typeface="+mn-ea"/>
                <a:cs typeface="+mn-cs"/>
              </a:rPr>
              <a:t>Aumento de periodicidad y tipos de mensajes publicados.</a:t>
            </a:r>
          </a:p>
          <a:p>
            <a:pPr marL="342900" indent="-342900" algn="l" eaLnBrk="1" fontAlgn="auto" hangingPunct="1">
              <a:spcAft>
                <a:spcPts val="0"/>
              </a:spcAft>
              <a:buFont typeface="Arial" panose="020B0604020202020204" pitchFamily="34" charset="0"/>
              <a:buChar char="•"/>
              <a:defRPr/>
            </a:pPr>
            <a:r>
              <a:rPr lang="es-CL" altLang="es-CL" sz="2200" b="1" dirty="0">
                <a:solidFill>
                  <a:srgbClr val="376092"/>
                </a:solidFill>
                <a:latin typeface="Candara" panose="020E0502030303020204" pitchFamily="34" charset="0"/>
                <a:ea typeface="+mn-ea"/>
                <a:cs typeface="+mn-cs"/>
              </a:rPr>
              <a:t>Consultas se mantienen estables.</a:t>
            </a:r>
            <a:endParaRPr lang="es-ES" altLang="es-CL" sz="2200" b="1" dirty="0">
              <a:solidFill>
                <a:srgbClr val="376092"/>
              </a:solidFill>
              <a:latin typeface="Candara" panose="020E0502030303020204" pitchFamily="34" charset="0"/>
              <a:ea typeface="+mn-ea"/>
              <a:cs typeface="+mn-cs"/>
            </a:endParaRPr>
          </a:p>
        </p:txBody>
      </p:sp>
    </p:spTree>
    <p:extLst>
      <p:ext uri="{BB962C8B-B14F-4D97-AF65-F5344CB8AC3E}">
        <p14:creationId xmlns:p14="http://schemas.microsoft.com/office/powerpoint/2010/main" val="3633538010"/>
      </p:ext>
    </p:extLst>
  </p:cSld>
  <p:clrMapOvr>
    <a:masterClrMapping/>
  </p:clrMapOvr>
  <p:transition spd="med" advClick="0" advTm="2000">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476500" y="2266950"/>
            <a:ext cx="6115050" cy="584775"/>
          </a:xfrm>
          <a:prstGeom prst="rect">
            <a:avLst/>
          </a:prstGeom>
          <a:noFill/>
        </p:spPr>
        <p:txBody>
          <a:bodyPr wrap="square" rtlCol="0">
            <a:spAutoFit/>
          </a:bodyPr>
          <a:lstStyle/>
          <a:p>
            <a:r>
              <a:rPr lang="es-CL" sz="3200" b="1" dirty="0"/>
              <a:t>Gracias</a:t>
            </a:r>
          </a:p>
        </p:txBody>
      </p:sp>
    </p:spTree>
    <p:extLst>
      <p:ext uri="{BB962C8B-B14F-4D97-AF65-F5344CB8AC3E}">
        <p14:creationId xmlns:p14="http://schemas.microsoft.com/office/powerpoint/2010/main" val="4168902946"/>
      </p:ext>
    </p:extLst>
  </p:cSld>
  <p:clrMapOvr>
    <a:masterClrMapping/>
  </p:clrMapOvr>
  <mc:AlternateContent xmlns:mc="http://schemas.openxmlformats.org/markup-compatibility/2006" xmlns:p14="http://schemas.microsoft.com/office/powerpoint/2010/main">
    <mc:Choice Requires="p14">
      <p:transition spd="slow" p14:dur="42500" advTm="370000"/>
    </mc:Choice>
    <mc:Fallback xmlns="">
      <p:transition spd="slow" advTm="370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a:xfrm>
            <a:off x="1531938" y="188914"/>
            <a:ext cx="9144000" cy="692616"/>
          </a:xfrm>
          <a:prstGeom prst="rect">
            <a:avLst/>
          </a:prstGeom>
          <a:solidFill>
            <a:schemeClr val="bg1">
              <a:lumMod val="95000"/>
            </a:schemeClr>
          </a:solidFill>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endParaRPr lang="es-ES_tradnl" altLang="es-CL" sz="2800" b="1" dirty="0">
              <a:solidFill>
                <a:srgbClr val="0070C0"/>
              </a:solidFill>
              <a:latin typeface="Candara" panose="020E0502030303020204" pitchFamily="34" charset="0"/>
              <a:cs typeface="Verdana" pitchFamily="34" charset="0"/>
            </a:endParaRPr>
          </a:p>
        </p:txBody>
      </p:sp>
      <p:sp>
        <p:nvSpPr>
          <p:cNvPr id="8" name="Content Placeholder 4"/>
          <p:cNvSpPr>
            <a:spLocks noGrp="1"/>
          </p:cNvSpPr>
          <p:nvPr>
            <p:ph sz="quarter" idx="12"/>
          </p:nvPr>
        </p:nvSpPr>
        <p:spPr>
          <a:xfrm>
            <a:off x="1807697" y="188914"/>
            <a:ext cx="8744249" cy="692616"/>
          </a:xfrm>
        </p:spPr>
        <p:txBody>
          <a:bodyPr anchor="ctr"/>
          <a:lstStyle/>
          <a:p>
            <a:pPr>
              <a:spcBef>
                <a:spcPts val="0"/>
              </a:spcBef>
            </a:pPr>
            <a:r>
              <a:rPr lang="es-CL" sz="2200" dirty="0">
                <a:solidFill>
                  <a:srgbClr val="376092"/>
                </a:solidFill>
                <a:latin typeface="Candara" panose="020E0502030303020204" pitchFamily="34" charset="0"/>
              </a:rPr>
              <a:t>Atenciones  Respiratorias de </a:t>
            </a:r>
            <a:r>
              <a:rPr lang="es-CL" sz="2200" u="sng" dirty="0">
                <a:solidFill>
                  <a:srgbClr val="376092"/>
                </a:solidFill>
                <a:latin typeface="Candara" panose="020E0502030303020204" pitchFamily="34" charset="0"/>
              </a:rPr>
              <a:t>Urgencia Hospitalaria</a:t>
            </a:r>
            <a:r>
              <a:rPr lang="es-CL" sz="2200" dirty="0">
                <a:solidFill>
                  <a:srgbClr val="376092"/>
                </a:solidFill>
                <a:latin typeface="Candara" panose="020E0502030303020204" pitchFamily="34" charset="0"/>
              </a:rPr>
              <a:t>* </a:t>
            </a:r>
            <a:br>
              <a:rPr lang="es-CL" sz="2200" dirty="0">
                <a:solidFill>
                  <a:srgbClr val="376092"/>
                </a:solidFill>
                <a:latin typeface="Candara" panose="020E0502030303020204" pitchFamily="34" charset="0"/>
              </a:rPr>
            </a:br>
            <a:r>
              <a:rPr lang="es-CL" sz="2200" dirty="0">
                <a:solidFill>
                  <a:srgbClr val="376092"/>
                </a:solidFill>
                <a:latin typeface="Candara" panose="020E0502030303020204" pitchFamily="34" charset="0"/>
              </a:rPr>
              <a:t>Enfermedad Tipo Influenza (ETI),  Chile. </a:t>
            </a:r>
          </a:p>
        </p:txBody>
      </p:sp>
      <p:sp>
        <p:nvSpPr>
          <p:cNvPr id="4" name="Rectángulo 2"/>
          <p:cNvSpPr/>
          <p:nvPr/>
        </p:nvSpPr>
        <p:spPr>
          <a:xfrm>
            <a:off x="7848447" y="6303352"/>
            <a:ext cx="2499402" cy="253916"/>
          </a:xfrm>
          <a:prstGeom prst="rect">
            <a:avLst/>
          </a:prstGeom>
        </p:spPr>
        <p:txBody>
          <a:bodyPr wrap="none">
            <a:spAutoFit/>
          </a:bodyPr>
          <a:lstStyle/>
          <a:p>
            <a:pPr marL="171450" indent="-171450" algn="just">
              <a:spcBef>
                <a:spcPct val="0"/>
              </a:spcBef>
              <a:buFont typeface="Arial" charset="0"/>
              <a:buChar char="•"/>
              <a:defRPr/>
            </a:pPr>
            <a:r>
              <a:rPr lang="es-ES_tradnl" altLang="es-CL" sz="1050" dirty="0">
                <a:solidFill>
                  <a:srgbClr val="404040"/>
                </a:solidFill>
                <a:latin typeface="Candara" panose="020E0502030303020204" pitchFamily="34" charset="0"/>
                <a:ea typeface="Verdana" panose="020B0604030504040204" pitchFamily="34" charset="0"/>
                <a:cs typeface="Verdana" panose="020B0604030504040204" pitchFamily="34" charset="0"/>
              </a:rPr>
              <a:t>Información disponible al </a:t>
            </a:r>
            <a:r>
              <a:rPr lang="es-ES_tradnl" altLang="es-CL" sz="1050" dirty="0">
                <a:latin typeface="Candara" panose="020E0502030303020204" pitchFamily="34" charset="0"/>
                <a:ea typeface="Verdana" panose="020B0604030504040204" pitchFamily="34" charset="0"/>
                <a:cs typeface="Verdana" panose="020B0604030504040204" pitchFamily="34" charset="0"/>
              </a:rPr>
              <a:t>25/06/2019</a:t>
            </a:r>
          </a:p>
        </p:txBody>
      </p:sp>
      <p:sp>
        <p:nvSpPr>
          <p:cNvPr id="2" name="1 Rectángulo"/>
          <p:cNvSpPr/>
          <p:nvPr/>
        </p:nvSpPr>
        <p:spPr>
          <a:xfrm>
            <a:off x="726642" y="4697523"/>
            <a:ext cx="10879282" cy="2862322"/>
          </a:xfrm>
          <a:prstGeom prst="rect">
            <a:avLst/>
          </a:prstGeom>
        </p:spPr>
        <p:txBody>
          <a:bodyPr wrap="square">
            <a:spAutoFit/>
          </a:bodyPr>
          <a:lstStyle/>
          <a:p>
            <a:pPr algn="just"/>
            <a:r>
              <a:rPr lang="es-ES_tradnl" dirty="0">
                <a:solidFill>
                  <a:srgbClr val="404040"/>
                </a:solidFill>
                <a:latin typeface="Candara" panose="020E0502030303020204" pitchFamily="34" charset="0"/>
                <a:ea typeface="Verdana" panose="020B0604030504040204" pitchFamily="34" charset="0"/>
                <a:cs typeface="Verdana" panose="020B0604030504040204" pitchFamily="34" charset="0"/>
              </a:rPr>
              <a:t>Según información preliminar en la </a:t>
            </a:r>
            <a:r>
              <a:rPr lang="es-ES_tradnl" u="sng" dirty="0">
                <a:solidFill>
                  <a:srgbClr val="404040"/>
                </a:solidFill>
                <a:latin typeface="Candara" panose="020E0502030303020204" pitchFamily="34" charset="0"/>
                <a:ea typeface="Verdana" panose="020B0604030504040204" pitchFamily="34" charset="0"/>
                <a:cs typeface="Verdana" panose="020B0604030504040204" pitchFamily="34" charset="0"/>
              </a:rPr>
              <a:t>SE 25  las atenciones por ETI bajan discretamente </a:t>
            </a:r>
            <a:r>
              <a:rPr lang="es-ES_tradnl" dirty="0">
                <a:solidFill>
                  <a:srgbClr val="404040"/>
                </a:solidFill>
                <a:latin typeface="Candara" panose="020E0502030303020204" pitchFamily="34" charset="0"/>
                <a:ea typeface="Verdana" panose="020B0604030504040204" pitchFamily="34" charset="0"/>
                <a:cs typeface="Verdana" panose="020B0604030504040204" pitchFamily="34" charset="0"/>
              </a:rPr>
              <a:t>(2,25% del total de las atenciones de urgencia en un total de 152.615 atenciones ). </a:t>
            </a:r>
          </a:p>
          <a:p>
            <a:pPr algn="just"/>
            <a:endParaRPr lang="es-ES_tradnl" dirty="0">
              <a:solidFill>
                <a:srgbClr val="404040"/>
              </a:solidFill>
              <a:latin typeface="Candara" panose="020E0502030303020204" pitchFamily="34" charset="0"/>
              <a:ea typeface="Verdana" panose="020B0604030504040204" pitchFamily="34" charset="0"/>
              <a:cs typeface="Verdana" panose="020B0604030504040204" pitchFamily="34" charset="0"/>
            </a:endParaRPr>
          </a:p>
          <a:p>
            <a:pPr algn="just"/>
            <a:r>
              <a:rPr lang="es-MX" dirty="0">
                <a:solidFill>
                  <a:srgbClr val="404040"/>
                </a:solidFill>
                <a:latin typeface="Candara" panose="020E0502030303020204" pitchFamily="34" charset="0"/>
                <a:ea typeface="Verdana" panose="020B0604030504040204" pitchFamily="34" charset="0"/>
                <a:cs typeface="Verdana" panose="020B0604030504040204" pitchFamily="34" charset="0"/>
              </a:rPr>
              <a:t>Este indicador de transmisibilidad  muestra hasta la SE 24  un rápido ascenso de la curva asociado a la atención por Enfermedad Tipo Influenza en las urgencias en niveles altos y con nivel de confianza alto, dado que corresponde al 100% de las urgencias hospitalarias públicas.</a:t>
            </a:r>
            <a:endParaRPr lang="es-MX" u="sng" dirty="0">
              <a:solidFill>
                <a:srgbClr val="404040"/>
              </a:solidFill>
              <a:latin typeface="Candara" panose="020E0502030303020204" pitchFamily="34" charset="0"/>
              <a:ea typeface="Verdana" panose="020B0604030504040204" pitchFamily="34" charset="0"/>
              <a:cs typeface="Verdana" panose="020B0604030504040204" pitchFamily="34" charset="0"/>
            </a:endParaRPr>
          </a:p>
          <a:p>
            <a:pPr algn="just"/>
            <a:endParaRPr lang="es-ES_tradnl" dirty="0">
              <a:solidFill>
                <a:srgbClr val="404040"/>
              </a:solidFill>
              <a:latin typeface="Candara" panose="020E0502030303020204" pitchFamily="34" charset="0"/>
              <a:ea typeface="Verdana" panose="020B0604030504040204" pitchFamily="34" charset="0"/>
              <a:cs typeface="Verdana" panose="020B0604030504040204" pitchFamily="34" charset="0"/>
            </a:endParaRPr>
          </a:p>
          <a:p>
            <a:pPr algn="just"/>
            <a:endParaRPr lang="es-ES_tradnl" b="1" u="sng" dirty="0">
              <a:solidFill>
                <a:srgbClr val="404040"/>
              </a:solidFill>
              <a:latin typeface="Candara" panose="020E0502030303020204" pitchFamily="34" charset="0"/>
              <a:ea typeface="Verdana" panose="020B0604030504040204" pitchFamily="34" charset="0"/>
              <a:cs typeface="Verdana" panose="020B0604030504040204" pitchFamily="34" charset="0"/>
            </a:endParaRPr>
          </a:p>
          <a:p>
            <a:pPr algn="just"/>
            <a:endParaRPr lang="es-MX" b="1" u="sng" dirty="0">
              <a:solidFill>
                <a:srgbClr val="404040"/>
              </a:solidFill>
              <a:latin typeface="Candara" panose="020E0502030303020204" pitchFamily="34" charset="0"/>
              <a:ea typeface="Verdana" panose="020B0604030504040204" pitchFamily="34" charset="0"/>
              <a:cs typeface="Verdana" panose="020B0604030504040204" pitchFamily="34" charset="0"/>
            </a:endParaRPr>
          </a:p>
          <a:p>
            <a:pPr algn="just"/>
            <a:endParaRPr lang="es-CL" b="1" u="sng" dirty="0">
              <a:solidFill>
                <a:srgbClr val="404040"/>
              </a:solidFill>
              <a:latin typeface="Candara" panose="020E0502030303020204" pitchFamily="34" charset="0"/>
              <a:ea typeface="Verdana" panose="020B0604030504040204" pitchFamily="34" charset="0"/>
              <a:cs typeface="Verdana" panose="020B0604030504040204" pitchFamily="34" charset="0"/>
            </a:endParaRPr>
          </a:p>
        </p:txBody>
      </p:sp>
      <p:pic>
        <p:nvPicPr>
          <p:cNvPr id="5" name="Imagen 4">
            <a:extLst>
              <a:ext uri="{FF2B5EF4-FFF2-40B4-BE49-F238E27FC236}">
                <a16:creationId xmlns:a16="http://schemas.microsoft.com/office/drawing/2014/main" xmlns="" id="{6C2033E9-C8A4-4505-A3B4-C55FF6D6C172}"/>
              </a:ext>
            </a:extLst>
          </p:cNvPr>
          <p:cNvPicPr>
            <a:picLocks noChangeAspect="1"/>
          </p:cNvPicPr>
          <p:nvPr/>
        </p:nvPicPr>
        <p:blipFill>
          <a:blip r:embed="rId3"/>
          <a:stretch>
            <a:fillRect/>
          </a:stretch>
        </p:blipFill>
        <p:spPr>
          <a:xfrm>
            <a:off x="3514725" y="1069398"/>
            <a:ext cx="5178425" cy="3440257"/>
          </a:xfrm>
          <a:prstGeom prst="rect">
            <a:avLst/>
          </a:prstGeom>
        </p:spPr>
      </p:pic>
    </p:spTree>
    <p:extLst>
      <p:ext uri="{BB962C8B-B14F-4D97-AF65-F5344CB8AC3E}">
        <p14:creationId xmlns:p14="http://schemas.microsoft.com/office/powerpoint/2010/main" val="3824757191"/>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a:xfrm>
            <a:off x="1531938" y="188914"/>
            <a:ext cx="9144000" cy="692616"/>
          </a:xfrm>
          <a:prstGeom prst="rect">
            <a:avLst/>
          </a:prstGeom>
          <a:solidFill>
            <a:schemeClr val="bg1">
              <a:lumMod val="95000"/>
            </a:schemeClr>
          </a:solidFill>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endParaRPr lang="es-ES_tradnl" altLang="es-CL" sz="2800" b="1" dirty="0">
              <a:solidFill>
                <a:srgbClr val="0070C0"/>
              </a:solidFill>
              <a:latin typeface="Candara" panose="020E0502030303020204" pitchFamily="34" charset="0"/>
              <a:cs typeface="Verdana" pitchFamily="34" charset="0"/>
            </a:endParaRPr>
          </a:p>
        </p:txBody>
      </p:sp>
      <p:sp>
        <p:nvSpPr>
          <p:cNvPr id="8" name="Content Placeholder 4"/>
          <p:cNvSpPr>
            <a:spLocks noGrp="1"/>
          </p:cNvSpPr>
          <p:nvPr>
            <p:ph sz="quarter" idx="12"/>
          </p:nvPr>
        </p:nvSpPr>
        <p:spPr>
          <a:xfrm>
            <a:off x="1807697" y="188914"/>
            <a:ext cx="8744249" cy="692616"/>
          </a:xfrm>
        </p:spPr>
        <p:txBody>
          <a:bodyPr anchor="ctr"/>
          <a:lstStyle/>
          <a:p>
            <a:pPr>
              <a:spcBef>
                <a:spcPts val="0"/>
              </a:spcBef>
            </a:pPr>
            <a:r>
              <a:rPr lang="es-CL" sz="2200" dirty="0">
                <a:solidFill>
                  <a:srgbClr val="376092"/>
                </a:solidFill>
                <a:latin typeface="Candara" panose="020E0502030303020204" pitchFamily="34" charset="0"/>
              </a:rPr>
              <a:t>Atenciones  Respiratorias de </a:t>
            </a:r>
            <a:r>
              <a:rPr lang="es-CL" sz="2200" u="sng" dirty="0">
                <a:solidFill>
                  <a:srgbClr val="376092"/>
                </a:solidFill>
                <a:latin typeface="Candara" panose="020E0502030303020204" pitchFamily="34" charset="0"/>
              </a:rPr>
              <a:t>Urgencia Hospitalaria</a:t>
            </a:r>
            <a:r>
              <a:rPr lang="es-CL" sz="2200" dirty="0">
                <a:solidFill>
                  <a:srgbClr val="376092"/>
                </a:solidFill>
                <a:latin typeface="Candara" panose="020E0502030303020204" pitchFamily="34" charset="0"/>
              </a:rPr>
              <a:t>* </a:t>
            </a:r>
            <a:br>
              <a:rPr lang="es-CL" sz="2200" dirty="0">
                <a:solidFill>
                  <a:srgbClr val="376092"/>
                </a:solidFill>
                <a:latin typeface="Candara" panose="020E0502030303020204" pitchFamily="34" charset="0"/>
              </a:rPr>
            </a:br>
            <a:r>
              <a:rPr lang="es-CL" sz="2200" dirty="0">
                <a:solidFill>
                  <a:srgbClr val="376092"/>
                </a:solidFill>
                <a:latin typeface="Candara" panose="020E0502030303020204" pitchFamily="34" charset="0"/>
              </a:rPr>
              <a:t>Neumonía,  Chile. </a:t>
            </a:r>
          </a:p>
        </p:txBody>
      </p:sp>
      <p:sp>
        <p:nvSpPr>
          <p:cNvPr id="4" name="Rectángulo 2"/>
          <p:cNvSpPr/>
          <p:nvPr/>
        </p:nvSpPr>
        <p:spPr>
          <a:xfrm>
            <a:off x="7700665" y="6438599"/>
            <a:ext cx="2499402" cy="253916"/>
          </a:xfrm>
          <a:prstGeom prst="rect">
            <a:avLst/>
          </a:prstGeom>
        </p:spPr>
        <p:txBody>
          <a:bodyPr wrap="none">
            <a:spAutoFit/>
          </a:bodyPr>
          <a:lstStyle/>
          <a:p>
            <a:pPr marL="171450" indent="-171450" algn="just">
              <a:spcBef>
                <a:spcPct val="0"/>
              </a:spcBef>
              <a:buFont typeface="Arial" charset="0"/>
              <a:buChar char="•"/>
              <a:defRPr/>
            </a:pPr>
            <a:r>
              <a:rPr lang="es-ES_tradnl" altLang="es-CL" sz="1050" dirty="0">
                <a:solidFill>
                  <a:srgbClr val="404040"/>
                </a:solidFill>
                <a:latin typeface="Candara" panose="020E0502030303020204" pitchFamily="34" charset="0"/>
                <a:ea typeface="Verdana" panose="020B0604030504040204" pitchFamily="34" charset="0"/>
                <a:cs typeface="Verdana" panose="020B0604030504040204" pitchFamily="34" charset="0"/>
              </a:rPr>
              <a:t>Información disponible al </a:t>
            </a:r>
            <a:r>
              <a:rPr lang="es-ES_tradnl" altLang="es-CL" sz="1050" dirty="0">
                <a:latin typeface="Candara" panose="020E0502030303020204" pitchFamily="34" charset="0"/>
                <a:ea typeface="Verdana" panose="020B0604030504040204" pitchFamily="34" charset="0"/>
                <a:cs typeface="Verdana" panose="020B0604030504040204" pitchFamily="34" charset="0"/>
              </a:rPr>
              <a:t>25/06/2019</a:t>
            </a:r>
          </a:p>
        </p:txBody>
      </p:sp>
      <p:sp>
        <p:nvSpPr>
          <p:cNvPr id="2" name="1 Rectángulo"/>
          <p:cNvSpPr/>
          <p:nvPr/>
        </p:nvSpPr>
        <p:spPr>
          <a:xfrm>
            <a:off x="1005148" y="4534232"/>
            <a:ext cx="10349346" cy="2031325"/>
          </a:xfrm>
          <a:prstGeom prst="rect">
            <a:avLst/>
          </a:prstGeom>
        </p:spPr>
        <p:txBody>
          <a:bodyPr wrap="square">
            <a:spAutoFit/>
          </a:bodyPr>
          <a:lstStyle/>
          <a:p>
            <a:pPr algn="just"/>
            <a:r>
              <a:rPr lang="es-ES_tradnl" dirty="0" smtClean="0">
                <a:solidFill>
                  <a:srgbClr val="404040"/>
                </a:solidFill>
                <a:latin typeface="Candara" panose="020E0502030303020204" pitchFamily="34" charset="0"/>
                <a:ea typeface="Verdana" panose="020B0604030504040204" pitchFamily="34" charset="0"/>
                <a:cs typeface="Verdana" panose="020B0604030504040204" pitchFamily="34" charset="0"/>
              </a:rPr>
              <a:t>Según </a:t>
            </a:r>
            <a:r>
              <a:rPr lang="es-ES_tradnl" dirty="0">
                <a:solidFill>
                  <a:srgbClr val="404040"/>
                </a:solidFill>
                <a:latin typeface="Candara" panose="020E0502030303020204" pitchFamily="34" charset="0"/>
                <a:ea typeface="Verdana" panose="020B0604030504040204" pitchFamily="34" charset="0"/>
                <a:cs typeface="Verdana" panose="020B0604030504040204" pitchFamily="34" charset="0"/>
              </a:rPr>
              <a:t>información preliminar en la SE 25 corresponden a </a:t>
            </a:r>
            <a:r>
              <a:rPr lang="es-ES_tradnl" u="sng" dirty="0">
                <a:solidFill>
                  <a:srgbClr val="404040"/>
                </a:solidFill>
                <a:latin typeface="Candara" panose="020E0502030303020204" pitchFamily="34" charset="0"/>
                <a:ea typeface="Verdana" panose="020B0604030504040204" pitchFamily="34" charset="0"/>
                <a:cs typeface="Verdana" panose="020B0604030504040204" pitchFamily="34" charset="0"/>
              </a:rPr>
              <a:t>3.263 atenciones por </a:t>
            </a:r>
            <a:r>
              <a:rPr lang="es-ES_tradnl" u="sng" dirty="0">
                <a:solidFill>
                  <a:srgbClr val="404040"/>
                </a:solidFill>
                <a:latin typeface="Candara" panose="020E0502030303020204" pitchFamily="34" charset="0"/>
                <a:ea typeface="Verdana" panose="020B0604030504040204" pitchFamily="34" charset="0"/>
                <a:cs typeface="Verdana" panose="020B0604030504040204" pitchFamily="34" charset="0"/>
              </a:rPr>
              <a:t>neumonia con un 2,14 del total de las atenciones de urgencia (</a:t>
            </a:r>
            <a:r>
              <a:rPr lang="es-ES_tradnl" dirty="0">
                <a:solidFill>
                  <a:srgbClr val="404040"/>
                </a:solidFill>
                <a:latin typeface="Candara" panose="020E0502030303020204" pitchFamily="34" charset="0"/>
                <a:ea typeface="Verdana" panose="020B0604030504040204" pitchFamily="34" charset="0"/>
                <a:cs typeface="Verdana" panose="020B0604030504040204" pitchFamily="34" charset="0"/>
              </a:rPr>
              <a:t>152.615 atenciones) y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 bajo el umbral de alerta, en valores similar a 2017</a:t>
            </a:r>
            <a:r>
              <a:rPr lang="es-ES_tradnl" dirty="0">
                <a:solidFill>
                  <a:srgbClr val="404040"/>
                </a:solidFill>
                <a:latin typeface="Candara" panose="020E0502030303020204" pitchFamily="34" charset="0"/>
                <a:ea typeface="Verdana" panose="020B0604030504040204" pitchFamily="34" charset="0"/>
                <a:cs typeface="Verdana" panose="020B0604030504040204" pitchFamily="34" charset="0"/>
              </a:rPr>
              <a:t>. </a:t>
            </a:r>
          </a:p>
          <a:p>
            <a:pPr algn="just"/>
            <a:endParaRPr lang="es-ES_tradnl" u="sng" dirty="0">
              <a:solidFill>
                <a:srgbClr val="404040"/>
              </a:solidFill>
              <a:latin typeface="Candara" panose="020E0502030303020204" pitchFamily="34" charset="0"/>
              <a:ea typeface="Verdana" panose="020B0604030504040204" pitchFamily="34" charset="0"/>
              <a:cs typeface="Verdana" panose="020B0604030504040204" pitchFamily="34" charset="0"/>
            </a:endParaRPr>
          </a:p>
          <a:p>
            <a:pPr algn="just"/>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Es </a:t>
            </a:r>
            <a:r>
              <a:rPr lang="es-CL" b="1" dirty="0">
                <a:solidFill>
                  <a:srgbClr val="404040"/>
                </a:solidFill>
                <a:latin typeface="Candara" panose="020E0502030303020204" pitchFamily="34" charset="0"/>
                <a:ea typeface="Verdana" panose="020B0604030504040204" pitchFamily="34" charset="0"/>
                <a:cs typeface="Verdana" panose="020B0604030504040204" pitchFamily="34" charset="0"/>
              </a:rPr>
              <a:t>un indicador que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muestra una tendencia al ascenso de la curva de casos de neumonía en niveles  moderados, con  un nivel de confianza alto dado que corresponde al 100% de las urgencias hospitalarias públicas.</a:t>
            </a:r>
          </a:p>
        </p:txBody>
      </p:sp>
      <p:pic>
        <p:nvPicPr>
          <p:cNvPr id="3" name="Imagen 2">
            <a:extLst>
              <a:ext uri="{FF2B5EF4-FFF2-40B4-BE49-F238E27FC236}">
                <a16:creationId xmlns:a16="http://schemas.microsoft.com/office/drawing/2014/main" xmlns="" id="{154317FC-E089-47DA-9E96-BC2D806430EE}"/>
              </a:ext>
            </a:extLst>
          </p:cNvPr>
          <p:cNvPicPr>
            <a:picLocks noChangeAspect="1"/>
          </p:cNvPicPr>
          <p:nvPr/>
        </p:nvPicPr>
        <p:blipFill>
          <a:blip r:embed="rId3"/>
          <a:stretch>
            <a:fillRect/>
          </a:stretch>
        </p:blipFill>
        <p:spPr>
          <a:xfrm>
            <a:off x="3542941" y="835068"/>
            <a:ext cx="4889715" cy="3699163"/>
          </a:xfrm>
          <a:prstGeom prst="rect">
            <a:avLst/>
          </a:prstGeom>
        </p:spPr>
      </p:pic>
    </p:spTree>
    <p:extLst>
      <p:ext uri="{BB962C8B-B14F-4D97-AF65-F5344CB8AC3E}">
        <p14:creationId xmlns:p14="http://schemas.microsoft.com/office/powerpoint/2010/main" val="181773991"/>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a:xfrm>
            <a:off x="1624446" y="44802"/>
            <a:ext cx="9144000" cy="692616"/>
          </a:xfrm>
          <a:prstGeom prst="rect">
            <a:avLst/>
          </a:prstGeom>
          <a:solidFill>
            <a:schemeClr val="bg1">
              <a:lumMod val="95000"/>
            </a:schemeClr>
          </a:solidFill>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endParaRPr lang="es-ES_tradnl" altLang="es-CL" sz="2800" b="1" dirty="0">
              <a:solidFill>
                <a:srgbClr val="0070C0"/>
              </a:solidFill>
              <a:latin typeface="Candara" panose="020E0502030303020204" pitchFamily="34" charset="0"/>
              <a:cs typeface="Verdana" pitchFamily="34" charset="0"/>
            </a:endParaRPr>
          </a:p>
        </p:txBody>
      </p:sp>
      <p:sp>
        <p:nvSpPr>
          <p:cNvPr id="8" name="Content Placeholder 4"/>
          <p:cNvSpPr>
            <a:spLocks noGrp="1"/>
          </p:cNvSpPr>
          <p:nvPr>
            <p:ph sz="quarter" idx="12"/>
          </p:nvPr>
        </p:nvSpPr>
        <p:spPr>
          <a:xfrm>
            <a:off x="1723875" y="38732"/>
            <a:ext cx="8744249" cy="692616"/>
          </a:xfrm>
        </p:spPr>
        <p:txBody>
          <a:bodyPr anchor="ctr"/>
          <a:lstStyle/>
          <a:p>
            <a:pPr>
              <a:spcBef>
                <a:spcPts val="0"/>
              </a:spcBef>
            </a:pPr>
            <a:r>
              <a:rPr lang="pt-BR" sz="2200" dirty="0">
                <a:solidFill>
                  <a:srgbClr val="376092"/>
                </a:solidFill>
                <a:latin typeface="Candara" panose="020E0502030303020204" pitchFamily="34" charset="0"/>
              </a:rPr>
              <a:t>Vigilancia intensificada centinela de IRAG: casos IRAG por  Virus Respiratorios*</a:t>
            </a:r>
            <a:endParaRPr lang="es-CL" sz="2200" dirty="0">
              <a:solidFill>
                <a:srgbClr val="376092"/>
              </a:solidFill>
              <a:latin typeface="Candara" panose="020E0502030303020204" pitchFamily="34" charset="0"/>
            </a:endParaRPr>
          </a:p>
        </p:txBody>
      </p:sp>
      <p:sp>
        <p:nvSpPr>
          <p:cNvPr id="4" name="Rectángulo 2"/>
          <p:cNvSpPr/>
          <p:nvPr/>
        </p:nvSpPr>
        <p:spPr>
          <a:xfrm>
            <a:off x="7875698" y="6541366"/>
            <a:ext cx="2444900" cy="253916"/>
          </a:xfrm>
          <a:prstGeom prst="rect">
            <a:avLst/>
          </a:prstGeom>
        </p:spPr>
        <p:txBody>
          <a:bodyPr wrap="none">
            <a:spAutoFit/>
          </a:bodyPr>
          <a:lstStyle/>
          <a:p>
            <a:pPr algn="just">
              <a:spcBef>
                <a:spcPct val="0"/>
              </a:spcBef>
              <a:buNone/>
              <a:defRPr/>
            </a:pPr>
            <a:r>
              <a:rPr lang="es-CL" altLang="es-CL" sz="1050" dirty="0">
                <a:solidFill>
                  <a:srgbClr val="404040"/>
                </a:solidFill>
                <a:latin typeface="Candara" panose="020E0502030303020204" pitchFamily="34" charset="0"/>
                <a:ea typeface="Verdana" panose="020B0604030504040204" pitchFamily="34" charset="0"/>
                <a:cs typeface="Verdana" panose="020B0604030504040204" pitchFamily="34" charset="0"/>
              </a:rPr>
              <a:t>* </a:t>
            </a:r>
            <a:r>
              <a:rPr lang="es-ES_tradnl" altLang="es-CL" sz="1050" dirty="0">
                <a:solidFill>
                  <a:srgbClr val="404040"/>
                </a:solidFill>
                <a:latin typeface="Candara" panose="020E0502030303020204" pitchFamily="34" charset="0"/>
                <a:ea typeface="Verdana" panose="020B0604030504040204" pitchFamily="34" charset="0"/>
                <a:cs typeface="Verdana" panose="020B0604030504040204" pitchFamily="34" charset="0"/>
              </a:rPr>
              <a:t>Información disponible al  25/06/2019</a:t>
            </a:r>
          </a:p>
        </p:txBody>
      </p:sp>
      <p:sp>
        <p:nvSpPr>
          <p:cNvPr id="2" name="1 Rectángulo"/>
          <p:cNvSpPr/>
          <p:nvPr/>
        </p:nvSpPr>
        <p:spPr>
          <a:xfrm>
            <a:off x="1038076" y="4873336"/>
            <a:ext cx="10069806" cy="923330"/>
          </a:xfrm>
          <a:prstGeom prst="rect">
            <a:avLst/>
          </a:prstGeom>
        </p:spPr>
        <p:txBody>
          <a:bodyPr wrap="square">
            <a:spAutoFit/>
          </a:bodyPr>
          <a:lstStyle/>
          <a:p>
            <a:pPr algn="just"/>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En los hospitales centinela para la vigilancia IRAG, se registra circulación viral con predominio de VRS e influenza. Del total de IRAG analizados, para la SE 24 (n=218), y 25 (n=91) se </a:t>
            </a:r>
            <a:r>
              <a:rPr lang="es-CL" b="1" dirty="0">
                <a:solidFill>
                  <a:srgbClr val="404040"/>
                </a:solidFill>
                <a:latin typeface="Candara" panose="020E0502030303020204" pitchFamily="34" charset="0"/>
                <a:ea typeface="Verdana" panose="020B0604030504040204" pitchFamily="34" charset="0"/>
                <a:cs typeface="Verdana" panose="020B0604030504040204" pitchFamily="34" charset="0"/>
              </a:rPr>
              <a:t>detectó una positividad de 57% y 54% a virus respiratorios con predominio de  influenza y VRS. </a:t>
            </a:r>
          </a:p>
        </p:txBody>
      </p:sp>
      <p:sp>
        <p:nvSpPr>
          <p:cNvPr id="9" name="Rectángulo 6"/>
          <p:cNvSpPr/>
          <p:nvPr/>
        </p:nvSpPr>
        <p:spPr>
          <a:xfrm>
            <a:off x="1807697" y="6150316"/>
            <a:ext cx="8777501" cy="461665"/>
          </a:xfrm>
          <a:prstGeom prst="rect">
            <a:avLst/>
          </a:prstGeom>
        </p:spPr>
        <p:txBody>
          <a:bodyPr wrap="square">
            <a:spAutoFit/>
          </a:bodyPr>
          <a:lstStyle/>
          <a:p>
            <a:pPr algn="just">
              <a:spcBef>
                <a:spcPct val="0"/>
              </a:spcBef>
            </a:pPr>
            <a:r>
              <a:rPr lang="es-CL" altLang="es-CL" sz="800" b="1" dirty="0">
                <a:solidFill>
                  <a:srgbClr val="404040"/>
                </a:solidFill>
                <a:latin typeface="Candara" panose="020E0502030303020204" pitchFamily="34" charset="0"/>
                <a:ea typeface="Verdana" panose="020B0604030504040204" pitchFamily="34" charset="0"/>
                <a:cs typeface="Verdana" panose="020B0604030504040204" pitchFamily="34" charset="0"/>
              </a:rPr>
              <a:t>* Definición de caso IRAG: </a:t>
            </a:r>
            <a:r>
              <a:rPr lang="es-CL" altLang="es-CL" sz="800" dirty="0">
                <a:solidFill>
                  <a:srgbClr val="404040"/>
                </a:solidFill>
                <a:latin typeface="Candara" panose="020E0502030303020204" pitchFamily="34" charset="0"/>
                <a:ea typeface="Verdana" panose="020B0604030504040204" pitchFamily="34" charset="0"/>
                <a:cs typeface="Verdana" panose="020B0604030504040204" pitchFamily="34" charset="0"/>
              </a:rPr>
              <a:t>persona que requiera hospitalización por fiebre igual o superior a 38ºC y tos asociada a dificultad respiratoria (criterio clínico). La vigilancia se realiza en los Hospitales de Puerto Montt, Hernán Henríquez Araneda de  Temuco, G. Grant Benavente de Concepción, Gustavo Fricke de Viña del Mar, San Juan de Dios de Santiago, Militar de Santiago y E. Torres Galdámez de Iquique.</a:t>
            </a:r>
          </a:p>
        </p:txBody>
      </p:sp>
      <p:pic>
        <p:nvPicPr>
          <p:cNvPr id="3" name="Imagen 2">
            <a:extLst>
              <a:ext uri="{FF2B5EF4-FFF2-40B4-BE49-F238E27FC236}">
                <a16:creationId xmlns:a16="http://schemas.microsoft.com/office/drawing/2014/main" xmlns="" id="{E1A2982E-CCEF-4CE8-A1AA-2A65D33644C2}"/>
              </a:ext>
            </a:extLst>
          </p:cNvPr>
          <p:cNvPicPr>
            <a:picLocks noChangeAspect="1"/>
          </p:cNvPicPr>
          <p:nvPr/>
        </p:nvPicPr>
        <p:blipFill>
          <a:blip r:embed="rId3"/>
          <a:stretch>
            <a:fillRect/>
          </a:stretch>
        </p:blipFill>
        <p:spPr>
          <a:xfrm>
            <a:off x="1288473" y="731349"/>
            <a:ext cx="9393382" cy="4141987"/>
          </a:xfrm>
          <a:prstGeom prst="rect">
            <a:avLst/>
          </a:prstGeom>
        </p:spPr>
      </p:pic>
    </p:spTree>
    <p:extLst>
      <p:ext uri="{BB962C8B-B14F-4D97-AF65-F5344CB8AC3E}">
        <p14:creationId xmlns:p14="http://schemas.microsoft.com/office/powerpoint/2010/main" val="1636848596"/>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a:xfrm>
            <a:off x="1557941" y="95717"/>
            <a:ext cx="9144000" cy="692616"/>
          </a:xfrm>
          <a:prstGeom prst="rect">
            <a:avLst/>
          </a:prstGeom>
          <a:solidFill>
            <a:schemeClr val="bg1">
              <a:lumMod val="95000"/>
            </a:schemeClr>
          </a:solidFill>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endParaRPr lang="es-ES_tradnl" altLang="es-CL" sz="2800" b="1" dirty="0">
              <a:solidFill>
                <a:srgbClr val="0070C0"/>
              </a:solidFill>
              <a:latin typeface="Candara" panose="020E0502030303020204" pitchFamily="34" charset="0"/>
              <a:cs typeface="Verdana" pitchFamily="34" charset="0"/>
            </a:endParaRPr>
          </a:p>
        </p:txBody>
      </p:sp>
      <p:sp>
        <p:nvSpPr>
          <p:cNvPr id="8" name="Content Placeholder 4"/>
          <p:cNvSpPr>
            <a:spLocks noGrp="1"/>
          </p:cNvSpPr>
          <p:nvPr>
            <p:ph sz="quarter" idx="12"/>
          </p:nvPr>
        </p:nvSpPr>
        <p:spPr>
          <a:xfrm>
            <a:off x="1807697" y="188914"/>
            <a:ext cx="8744249" cy="692616"/>
          </a:xfrm>
        </p:spPr>
        <p:txBody>
          <a:bodyPr anchor="ctr"/>
          <a:lstStyle/>
          <a:p>
            <a:pPr>
              <a:spcBef>
                <a:spcPts val="0"/>
              </a:spcBef>
            </a:pPr>
            <a:r>
              <a:rPr lang="pt-BR" sz="2200" dirty="0">
                <a:solidFill>
                  <a:srgbClr val="376092"/>
                </a:solidFill>
                <a:latin typeface="Candara" panose="020E0502030303020204" pitchFamily="34" charset="0"/>
              </a:rPr>
              <a:t>Vigilancia intensificada centinela de IRAG: casos IRAG por virus influenza*</a:t>
            </a:r>
            <a:endParaRPr lang="es-CL" sz="2200" dirty="0">
              <a:solidFill>
                <a:srgbClr val="376092"/>
              </a:solidFill>
              <a:latin typeface="Candara" panose="020E0502030303020204" pitchFamily="34" charset="0"/>
            </a:endParaRPr>
          </a:p>
        </p:txBody>
      </p:sp>
      <p:sp>
        <p:nvSpPr>
          <p:cNvPr id="4" name="Rectángulo 2"/>
          <p:cNvSpPr/>
          <p:nvPr/>
        </p:nvSpPr>
        <p:spPr>
          <a:xfrm>
            <a:off x="7908559" y="6557268"/>
            <a:ext cx="2379177" cy="253916"/>
          </a:xfrm>
          <a:prstGeom prst="rect">
            <a:avLst/>
          </a:prstGeom>
        </p:spPr>
        <p:txBody>
          <a:bodyPr wrap="none">
            <a:spAutoFit/>
          </a:bodyPr>
          <a:lstStyle/>
          <a:p>
            <a:pPr algn="just">
              <a:spcBef>
                <a:spcPct val="0"/>
              </a:spcBef>
              <a:buNone/>
              <a:defRPr/>
            </a:pPr>
            <a:r>
              <a:rPr lang="es-CL" altLang="es-CL" sz="1050" dirty="0">
                <a:solidFill>
                  <a:srgbClr val="404040"/>
                </a:solidFill>
                <a:latin typeface="Candara" panose="020E0502030303020204" pitchFamily="34" charset="0"/>
                <a:ea typeface="Verdana" panose="020B0604030504040204" pitchFamily="34" charset="0"/>
                <a:cs typeface="Verdana" panose="020B0604030504040204" pitchFamily="34" charset="0"/>
              </a:rPr>
              <a:t>* </a:t>
            </a:r>
            <a:r>
              <a:rPr lang="es-ES_tradnl" altLang="es-CL" sz="1050" dirty="0">
                <a:solidFill>
                  <a:srgbClr val="404040"/>
                </a:solidFill>
                <a:latin typeface="Candara" panose="020E0502030303020204" pitchFamily="34" charset="0"/>
                <a:ea typeface="Verdana" panose="020B0604030504040204" pitchFamily="34" charset="0"/>
                <a:cs typeface="Verdana" panose="020B0604030504040204" pitchFamily="34" charset="0"/>
              </a:rPr>
              <a:t>Información disponible al  25/06/2019</a:t>
            </a:r>
          </a:p>
        </p:txBody>
      </p:sp>
      <p:sp>
        <p:nvSpPr>
          <p:cNvPr id="2" name="1 Rectángulo"/>
          <p:cNvSpPr/>
          <p:nvPr/>
        </p:nvSpPr>
        <p:spPr>
          <a:xfrm>
            <a:off x="844089" y="5022233"/>
            <a:ext cx="10671463" cy="1200329"/>
          </a:xfrm>
          <a:prstGeom prst="rect">
            <a:avLst/>
          </a:prstGeom>
        </p:spPr>
        <p:txBody>
          <a:bodyPr wrap="square">
            <a:spAutoFit/>
          </a:bodyPr>
          <a:lstStyle/>
          <a:p>
            <a:pPr algn="just"/>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En 2019, desde la SE 1 hasta la SE 25, se han detectado preliminarmente 280 casos IRAG asociados a influenza A y 7 casos de influenza B. </a:t>
            </a:r>
            <a:r>
              <a:rPr lang="es-CL" b="1" dirty="0">
                <a:solidFill>
                  <a:srgbClr val="404040"/>
                </a:solidFill>
                <a:latin typeface="Candara" panose="020E0502030303020204" pitchFamily="34" charset="0"/>
                <a:ea typeface="Verdana" panose="020B0604030504040204" pitchFamily="34" charset="0"/>
                <a:cs typeface="Verdana" panose="020B0604030504040204" pitchFamily="34" charset="0"/>
              </a:rPr>
              <a:t>Se registra predominio de A(H1N1)pdm09 con una presentación similar al año 2013</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 Principalmente en los centinelas de RM, Tarapacá y concepción.</a:t>
            </a:r>
          </a:p>
          <a:p>
            <a:pPr algn="just"/>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El </a:t>
            </a:r>
            <a:r>
              <a:rPr lang="es-CL" dirty="0">
                <a:latin typeface="Candara" panose="020E0502030303020204" pitchFamily="34" charset="0"/>
                <a:ea typeface="Verdana" panose="020B0604030504040204" pitchFamily="34" charset="0"/>
                <a:cs typeface="Verdana" panose="020B0604030504040204" pitchFamily="34" charset="0"/>
              </a:rPr>
              <a:t>58%</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  de los casos positivos a influenza ingresados recibió tratamiento con oseltamivir.  </a:t>
            </a:r>
            <a:endParaRPr lang="es-ES_tradnl" dirty="0">
              <a:solidFill>
                <a:srgbClr val="404040"/>
              </a:solidFill>
              <a:latin typeface="Candara" panose="020E0502030303020204" pitchFamily="34" charset="0"/>
              <a:ea typeface="Verdana" panose="020B0604030504040204" pitchFamily="34" charset="0"/>
            </a:endParaRPr>
          </a:p>
        </p:txBody>
      </p:sp>
      <p:sp>
        <p:nvSpPr>
          <p:cNvPr id="9" name="Rectángulo 6"/>
          <p:cNvSpPr/>
          <p:nvPr/>
        </p:nvSpPr>
        <p:spPr>
          <a:xfrm>
            <a:off x="1741190" y="6388816"/>
            <a:ext cx="8777501" cy="461665"/>
          </a:xfrm>
          <a:prstGeom prst="rect">
            <a:avLst/>
          </a:prstGeom>
        </p:spPr>
        <p:txBody>
          <a:bodyPr wrap="square">
            <a:spAutoFit/>
          </a:bodyPr>
          <a:lstStyle/>
          <a:p>
            <a:pPr algn="just">
              <a:spcBef>
                <a:spcPct val="0"/>
              </a:spcBef>
            </a:pPr>
            <a:r>
              <a:rPr lang="es-CL" altLang="es-CL" sz="800" b="1" dirty="0">
                <a:solidFill>
                  <a:srgbClr val="404040"/>
                </a:solidFill>
                <a:latin typeface="Candara" panose="020E0502030303020204" pitchFamily="34" charset="0"/>
                <a:ea typeface="Verdana" panose="020B0604030504040204" pitchFamily="34" charset="0"/>
                <a:cs typeface="Verdana" panose="020B0604030504040204" pitchFamily="34" charset="0"/>
              </a:rPr>
              <a:t>* Definición de caso IRAG: </a:t>
            </a:r>
            <a:r>
              <a:rPr lang="es-CL" altLang="es-CL" sz="800" dirty="0">
                <a:solidFill>
                  <a:srgbClr val="404040"/>
                </a:solidFill>
                <a:latin typeface="Candara" panose="020E0502030303020204" pitchFamily="34" charset="0"/>
                <a:ea typeface="Verdana" panose="020B0604030504040204" pitchFamily="34" charset="0"/>
                <a:cs typeface="Verdana" panose="020B0604030504040204" pitchFamily="34" charset="0"/>
              </a:rPr>
              <a:t>persona que requiera hospitalización por fiebre igual o superior a 38ºC y tos asociada a dificultad respiratoria (criterio clínico). La vigilancia se realiza en los Hospitales de Puerto Montt, Hernán Henríquez Araneda de  Temuco, G. Grant Benavente de Concepción, Gustavo Fricke de Viña del Mar, San Juan de Dios de Santiago, Militar de Santiago y E. Torres Galdámez de Iquique.</a:t>
            </a:r>
          </a:p>
        </p:txBody>
      </p:sp>
      <p:pic>
        <p:nvPicPr>
          <p:cNvPr id="3" name="Imagen 2">
            <a:extLst>
              <a:ext uri="{FF2B5EF4-FFF2-40B4-BE49-F238E27FC236}">
                <a16:creationId xmlns:a16="http://schemas.microsoft.com/office/drawing/2014/main" xmlns="" id="{ED2C3B37-673E-4E08-9D96-4E931535F841}"/>
              </a:ext>
            </a:extLst>
          </p:cNvPr>
          <p:cNvPicPr>
            <a:picLocks noChangeAspect="1"/>
          </p:cNvPicPr>
          <p:nvPr/>
        </p:nvPicPr>
        <p:blipFill>
          <a:blip r:embed="rId3"/>
          <a:stretch>
            <a:fillRect/>
          </a:stretch>
        </p:blipFill>
        <p:spPr>
          <a:xfrm>
            <a:off x="1330037" y="653392"/>
            <a:ext cx="10068790" cy="4323853"/>
          </a:xfrm>
          <a:prstGeom prst="rect">
            <a:avLst/>
          </a:prstGeom>
        </p:spPr>
      </p:pic>
    </p:spTree>
    <p:extLst>
      <p:ext uri="{BB962C8B-B14F-4D97-AF65-F5344CB8AC3E}">
        <p14:creationId xmlns:p14="http://schemas.microsoft.com/office/powerpoint/2010/main" val="728908485"/>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sld>
</file>

<file path=ppt/theme/theme1.xml><?xml version="1.0" encoding="utf-8"?>
<a:theme xmlns:a="http://schemas.openxmlformats.org/drawingml/2006/main" name="25_Office Theme">
  <a:themeElements>
    <a:clrScheme name="Azul cálido">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38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Plan LE Etapa II SS Metro Norte</Template>
  <TotalTime>2814</TotalTime>
  <Words>2983</Words>
  <Application>Microsoft Office PowerPoint</Application>
  <PresentationFormat>Panorámica</PresentationFormat>
  <Paragraphs>271</Paragraphs>
  <Slides>54</Slides>
  <Notes>33</Notes>
  <HiddenSlides>0</HiddenSlides>
  <MMClips>0</MMClips>
  <ScaleCrop>false</ScaleCrop>
  <HeadingPairs>
    <vt:vector size="8" baseType="variant">
      <vt:variant>
        <vt:lpstr>Fuentes usadas</vt:lpstr>
      </vt:variant>
      <vt:variant>
        <vt:i4>7</vt:i4>
      </vt:variant>
      <vt:variant>
        <vt:lpstr>Tema</vt:lpstr>
      </vt:variant>
      <vt:variant>
        <vt:i4>7</vt:i4>
      </vt:variant>
      <vt:variant>
        <vt:lpstr>Servidores OLE incrustados</vt:lpstr>
      </vt:variant>
      <vt:variant>
        <vt:i4>1</vt:i4>
      </vt:variant>
      <vt:variant>
        <vt:lpstr>Títulos de diapositiva</vt:lpstr>
      </vt:variant>
      <vt:variant>
        <vt:i4>54</vt:i4>
      </vt:variant>
    </vt:vector>
  </HeadingPairs>
  <TitlesOfParts>
    <vt:vector size="69" baseType="lpstr">
      <vt:lpstr>ヒラギノ角ゴ Pro W3</vt:lpstr>
      <vt:lpstr>Arial</vt:lpstr>
      <vt:lpstr>Calibri</vt:lpstr>
      <vt:lpstr>Candara</vt:lpstr>
      <vt:lpstr>Corbel</vt:lpstr>
      <vt:lpstr>gobCL</vt:lpstr>
      <vt:lpstr>Verdana</vt:lpstr>
      <vt:lpstr>25_Office Theme</vt:lpstr>
      <vt:lpstr>3_Custom Design</vt:lpstr>
      <vt:lpstr>1_Office Theme</vt:lpstr>
      <vt:lpstr>Custom Design</vt:lpstr>
      <vt:lpstr>11_Custom Design</vt:lpstr>
      <vt:lpstr>26_Office Theme</vt:lpstr>
      <vt:lpstr>38_Office Theme</vt:lpstr>
      <vt:lpstr>Gráfico de Microsoft Excel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Avance campaña Influenza 2019  Datos preliminares </vt:lpstr>
      <vt:lpstr> Avance campaña Influenza 2019 Coberturas por grupo objetivo  </vt:lpstr>
      <vt:lpstr> Avance campaña influenza 2019  Coberturas por región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Número de Consultas Respiratorias a Semana 25  Campaña de Invierno 2015-2019 </vt:lpstr>
      <vt:lpstr>Detalle de Consultas Respiratorias  Semana 23 a 25, Campaña de Invierno 2019</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Alejandra</dc:creator>
  <cp:lastModifiedBy>Ines Gonzalez</cp:lastModifiedBy>
  <cp:revision>161</cp:revision>
  <cp:lastPrinted>2019-06-12T13:35:10Z</cp:lastPrinted>
  <dcterms:created xsi:type="dcterms:W3CDTF">2019-03-06T01:21:29Z</dcterms:created>
  <dcterms:modified xsi:type="dcterms:W3CDTF">2019-06-26T13:23:57Z</dcterms:modified>
</cp:coreProperties>
</file>