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2" r:id="rId3"/>
    <p:sldMasterId id="2147483694" r:id="rId4"/>
    <p:sldMasterId id="2147483702" r:id="rId5"/>
    <p:sldMasterId id="2147483708" r:id="rId6"/>
    <p:sldMasterId id="2147483720" r:id="rId7"/>
  </p:sldMasterIdLst>
  <p:notesMasterIdLst>
    <p:notesMasterId r:id="rId47"/>
  </p:notesMasterIdLst>
  <p:sldIdLst>
    <p:sldId id="283" r:id="rId8"/>
    <p:sldId id="272" r:id="rId9"/>
    <p:sldId id="1333" r:id="rId10"/>
    <p:sldId id="1334" r:id="rId11"/>
    <p:sldId id="1335" r:id="rId12"/>
    <p:sldId id="1336" r:id="rId13"/>
    <p:sldId id="1337" r:id="rId14"/>
    <p:sldId id="1338" r:id="rId15"/>
    <p:sldId id="1339" r:id="rId16"/>
    <p:sldId id="1340" r:id="rId17"/>
    <p:sldId id="1341" r:id="rId18"/>
    <p:sldId id="1342" r:id="rId19"/>
    <p:sldId id="1343" r:id="rId20"/>
    <p:sldId id="1344" r:id="rId21"/>
    <p:sldId id="1345" r:id="rId22"/>
    <p:sldId id="1346" r:id="rId23"/>
    <p:sldId id="1347" r:id="rId24"/>
    <p:sldId id="1348" r:id="rId25"/>
    <p:sldId id="261" r:id="rId26"/>
    <p:sldId id="1356" r:id="rId27"/>
    <p:sldId id="1357" r:id="rId28"/>
    <p:sldId id="1358" r:id="rId29"/>
    <p:sldId id="1359" r:id="rId30"/>
    <p:sldId id="1360" r:id="rId31"/>
    <p:sldId id="1361" r:id="rId32"/>
    <p:sldId id="1362" r:id="rId33"/>
    <p:sldId id="1363" r:id="rId34"/>
    <p:sldId id="1364" r:id="rId35"/>
    <p:sldId id="1365" r:id="rId36"/>
    <p:sldId id="1366" r:id="rId37"/>
    <p:sldId id="1367" r:id="rId38"/>
    <p:sldId id="1349" r:id="rId39"/>
    <p:sldId id="1351" r:id="rId40"/>
    <p:sldId id="1353" r:id="rId41"/>
    <p:sldId id="1355" r:id="rId42"/>
    <p:sldId id="545" r:id="rId43"/>
    <p:sldId id="1368" r:id="rId44"/>
    <p:sldId id="1369" r:id="rId45"/>
    <p:sldId id="341" r:id="rId46"/>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prod006\UTSDARS\01.%20Estudios%20y%20proyectos\Campa&#241;a%20de%20Invierno\CAMP.%20INV.%202019%20PLANILL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prod006\UTSDARS\01.%20Estudios%20y%20proyectos\Campa&#241;a%20de%20Invierno\CAMP.%20INV.%202019%20PLANILL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495384444495156E-2"/>
          <c:y val="1.429393736908705E-2"/>
          <c:w val="0.90723069075713525"/>
          <c:h val="0.78269549639628366"/>
        </c:manualLayout>
      </c:layout>
      <c:lineChart>
        <c:grouping val="standard"/>
        <c:varyColors val="0"/>
        <c:ser>
          <c:idx val="2"/>
          <c:order val="0"/>
          <c:tx>
            <c:v>2015</c:v>
          </c:tx>
          <c:spPr>
            <a:ln w="50800"/>
          </c:spPr>
          <c:marker>
            <c:symbol val="none"/>
          </c:marker>
          <c:val>
            <c:numRef>
              <c:f>DATOS!$B$3:$B$42</c:f>
              <c:numCache>
                <c:formatCode>General</c:formatCode>
                <c:ptCount val="40"/>
                <c:pt idx="0">
                  <c:v>61</c:v>
                </c:pt>
                <c:pt idx="1">
                  <c:v>49</c:v>
                </c:pt>
                <c:pt idx="2">
                  <c:v>61</c:v>
                </c:pt>
                <c:pt idx="3">
                  <c:v>52</c:v>
                </c:pt>
                <c:pt idx="4">
                  <c:v>61</c:v>
                </c:pt>
                <c:pt idx="5">
                  <c:v>70</c:v>
                </c:pt>
                <c:pt idx="6">
                  <c:v>78</c:v>
                </c:pt>
                <c:pt idx="7">
                  <c:v>83</c:v>
                </c:pt>
                <c:pt idx="8">
                  <c:v>90</c:v>
                </c:pt>
                <c:pt idx="9">
                  <c:v>102</c:v>
                </c:pt>
                <c:pt idx="10">
                  <c:v>132</c:v>
                </c:pt>
                <c:pt idx="11">
                  <c:v>135</c:v>
                </c:pt>
                <c:pt idx="12">
                  <c:v>144</c:v>
                </c:pt>
                <c:pt idx="13">
                  <c:v>146</c:v>
                </c:pt>
                <c:pt idx="14">
                  <c:v>152</c:v>
                </c:pt>
                <c:pt idx="15">
                  <c:v>153</c:v>
                </c:pt>
                <c:pt idx="16">
                  <c:v>208</c:v>
                </c:pt>
                <c:pt idx="17">
                  <c:v>168</c:v>
                </c:pt>
                <c:pt idx="18">
                  <c:v>181</c:v>
                </c:pt>
                <c:pt idx="19">
                  <c:v>216</c:v>
                </c:pt>
                <c:pt idx="20">
                  <c:v>174</c:v>
                </c:pt>
                <c:pt idx="21">
                  <c:v>177</c:v>
                </c:pt>
                <c:pt idx="22">
                  <c:v>162</c:v>
                </c:pt>
                <c:pt idx="23">
                  <c:v>176</c:v>
                </c:pt>
                <c:pt idx="24">
                  <c:v>217</c:v>
                </c:pt>
                <c:pt idx="25">
                  <c:v>237</c:v>
                </c:pt>
                <c:pt idx="26">
                  <c:v>324</c:v>
                </c:pt>
                <c:pt idx="27">
                  <c:v>354</c:v>
                </c:pt>
                <c:pt idx="28">
                  <c:v>365</c:v>
                </c:pt>
                <c:pt idx="29">
                  <c:v>314</c:v>
                </c:pt>
                <c:pt idx="30">
                  <c:v>346</c:v>
                </c:pt>
                <c:pt idx="31">
                  <c:v>356</c:v>
                </c:pt>
                <c:pt idx="32">
                  <c:v>372</c:v>
                </c:pt>
                <c:pt idx="33">
                  <c:v>328</c:v>
                </c:pt>
                <c:pt idx="34">
                  <c:v>319</c:v>
                </c:pt>
                <c:pt idx="35">
                  <c:v>318</c:v>
                </c:pt>
                <c:pt idx="36">
                  <c:v>276</c:v>
                </c:pt>
                <c:pt idx="37">
                  <c:v>293</c:v>
                </c:pt>
                <c:pt idx="38">
                  <c:v>223</c:v>
                </c:pt>
                <c:pt idx="39">
                  <c:v>228</c:v>
                </c:pt>
              </c:numCache>
            </c:numRef>
          </c:val>
          <c:smooth val="0"/>
        </c:ser>
        <c:ser>
          <c:idx val="3"/>
          <c:order val="1"/>
          <c:tx>
            <c:v>2016</c:v>
          </c:tx>
          <c:spPr>
            <a:ln w="50800"/>
          </c:spPr>
          <c:marker>
            <c:symbol val="none"/>
          </c:marker>
          <c:val>
            <c:numRef>
              <c:f>DATOS!$C$3:$C$42</c:f>
              <c:numCache>
                <c:formatCode>General</c:formatCode>
                <c:ptCount val="40"/>
                <c:pt idx="0">
                  <c:v>90</c:v>
                </c:pt>
                <c:pt idx="1">
                  <c:v>84</c:v>
                </c:pt>
                <c:pt idx="2">
                  <c:v>123</c:v>
                </c:pt>
                <c:pt idx="3">
                  <c:v>101</c:v>
                </c:pt>
                <c:pt idx="4">
                  <c:v>75</c:v>
                </c:pt>
                <c:pt idx="5">
                  <c:v>90</c:v>
                </c:pt>
                <c:pt idx="6">
                  <c:v>110</c:v>
                </c:pt>
                <c:pt idx="7">
                  <c:v>97</c:v>
                </c:pt>
                <c:pt idx="8">
                  <c:v>114</c:v>
                </c:pt>
                <c:pt idx="9">
                  <c:v>123</c:v>
                </c:pt>
                <c:pt idx="10">
                  <c:v>193</c:v>
                </c:pt>
                <c:pt idx="11">
                  <c:v>276</c:v>
                </c:pt>
                <c:pt idx="12">
                  <c:v>200</c:v>
                </c:pt>
                <c:pt idx="13">
                  <c:v>206</c:v>
                </c:pt>
                <c:pt idx="14">
                  <c:v>224</c:v>
                </c:pt>
                <c:pt idx="15">
                  <c:v>234</c:v>
                </c:pt>
                <c:pt idx="16">
                  <c:v>220</c:v>
                </c:pt>
                <c:pt idx="17">
                  <c:v>227</c:v>
                </c:pt>
                <c:pt idx="18">
                  <c:v>255</c:v>
                </c:pt>
                <c:pt idx="19">
                  <c:v>250</c:v>
                </c:pt>
                <c:pt idx="20">
                  <c:v>287</c:v>
                </c:pt>
                <c:pt idx="21">
                  <c:v>300</c:v>
                </c:pt>
                <c:pt idx="22">
                  <c:v>301</c:v>
                </c:pt>
                <c:pt idx="23">
                  <c:v>437</c:v>
                </c:pt>
                <c:pt idx="24">
                  <c:v>531</c:v>
                </c:pt>
                <c:pt idx="25">
                  <c:v>647</c:v>
                </c:pt>
                <c:pt idx="26">
                  <c:v>655</c:v>
                </c:pt>
                <c:pt idx="27">
                  <c:v>664</c:v>
                </c:pt>
                <c:pt idx="28">
                  <c:v>612</c:v>
                </c:pt>
                <c:pt idx="29">
                  <c:v>519</c:v>
                </c:pt>
                <c:pt idx="30">
                  <c:v>439</c:v>
                </c:pt>
                <c:pt idx="31">
                  <c:v>474</c:v>
                </c:pt>
                <c:pt idx="32">
                  <c:v>437</c:v>
                </c:pt>
                <c:pt idx="33">
                  <c:v>394</c:v>
                </c:pt>
                <c:pt idx="34">
                  <c:v>380</c:v>
                </c:pt>
                <c:pt idx="35">
                  <c:v>379</c:v>
                </c:pt>
                <c:pt idx="36">
                  <c:v>320</c:v>
                </c:pt>
                <c:pt idx="37">
                  <c:v>328</c:v>
                </c:pt>
                <c:pt idx="38">
                  <c:v>239</c:v>
                </c:pt>
                <c:pt idx="39">
                  <c:v>240</c:v>
                </c:pt>
              </c:numCache>
            </c:numRef>
          </c:val>
          <c:smooth val="0"/>
        </c:ser>
        <c:ser>
          <c:idx val="4"/>
          <c:order val="2"/>
          <c:tx>
            <c:v>2017</c:v>
          </c:tx>
          <c:spPr>
            <a:ln w="50800"/>
          </c:spPr>
          <c:marker>
            <c:symbol val="none"/>
          </c:marker>
          <c:val>
            <c:numRef>
              <c:f>DATOS!$D$3:$D$42</c:f>
              <c:numCache>
                <c:formatCode>General</c:formatCode>
                <c:ptCount val="40"/>
                <c:pt idx="0">
                  <c:v>119</c:v>
                </c:pt>
                <c:pt idx="1">
                  <c:v>93</c:v>
                </c:pt>
                <c:pt idx="2">
                  <c:v>100</c:v>
                </c:pt>
                <c:pt idx="3">
                  <c:v>112</c:v>
                </c:pt>
                <c:pt idx="4">
                  <c:v>127</c:v>
                </c:pt>
                <c:pt idx="5">
                  <c:v>101</c:v>
                </c:pt>
                <c:pt idx="6">
                  <c:v>110</c:v>
                </c:pt>
                <c:pt idx="7">
                  <c:v>97</c:v>
                </c:pt>
                <c:pt idx="8">
                  <c:v>114</c:v>
                </c:pt>
                <c:pt idx="9">
                  <c:v>111</c:v>
                </c:pt>
                <c:pt idx="10">
                  <c:v>213</c:v>
                </c:pt>
                <c:pt idx="11">
                  <c:v>261</c:v>
                </c:pt>
                <c:pt idx="12">
                  <c:v>232</c:v>
                </c:pt>
                <c:pt idx="13">
                  <c:v>236</c:v>
                </c:pt>
                <c:pt idx="14">
                  <c:v>268</c:v>
                </c:pt>
                <c:pt idx="15">
                  <c:v>264</c:v>
                </c:pt>
                <c:pt idx="16">
                  <c:v>250</c:v>
                </c:pt>
                <c:pt idx="17">
                  <c:v>292</c:v>
                </c:pt>
                <c:pt idx="18">
                  <c:v>264</c:v>
                </c:pt>
                <c:pt idx="19">
                  <c:v>352</c:v>
                </c:pt>
                <c:pt idx="20">
                  <c:v>439</c:v>
                </c:pt>
                <c:pt idx="21">
                  <c:v>528</c:v>
                </c:pt>
                <c:pt idx="22">
                  <c:v>585</c:v>
                </c:pt>
                <c:pt idx="23">
                  <c:v>866</c:v>
                </c:pt>
                <c:pt idx="24">
                  <c:v>848</c:v>
                </c:pt>
                <c:pt idx="25">
                  <c:v>726</c:v>
                </c:pt>
                <c:pt idx="26">
                  <c:v>649</c:v>
                </c:pt>
                <c:pt idx="27">
                  <c:v>639</c:v>
                </c:pt>
                <c:pt idx="28">
                  <c:v>478</c:v>
                </c:pt>
                <c:pt idx="29">
                  <c:v>399</c:v>
                </c:pt>
                <c:pt idx="30">
                  <c:v>356</c:v>
                </c:pt>
                <c:pt idx="31">
                  <c:v>440</c:v>
                </c:pt>
                <c:pt idx="32">
                  <c:v>457</c:v>
                </c:pt>
                <c:pt idx="33">
                  <c:v>401</c:v>
                </c:pt>
                <c:pt idx="34">
                  <c:v>299</c:v>
                </c:pt>
                <c:pt idx="35">
                  <c:v>300</c:v>
                </c:pt>
                <c:pt idx="36">
                  <c:v>260</c:v>
                </c:pt>
                <c:pt idx="37">
                  <c:v>260</c:v>
                </c:pt>
                <c:pt idx="38">
                  <c:v>260</c:v>
                </c:pt>
                <c:pt idx="39">
                  <c:v>260</c:v>
                </c:pt>
              </c:numCache>
            </c:numRef>
          </c:val>
          <c:smooth val="0"/>
        </c:ser>
        <c:ser>
          <c:idx val="5"/>
          <c:order val="3"/>
          <c:tx>
            <c:v>2018</c:v>
          </c:tx>
          <c:spPr>
            <a:ln w="50800"/>
          </c:spPr>
          <c:marker>
            <c:symbol val="none"/>
          </c:marker>
          <c:val>
            <c:numRef>
              <c:f>DATOS!$E$3:$E$42</c:f>
              <c:numCache>
                <c:formatCode>General</c:formatCode>
                <c:ptCount val="40"/>
                <c:pt idx="0">
                  <c:v>116</c:v>
                </c:pt>
                <c:pt idx="1">
                  <c:v>125</c:v>
                </c:pt>
                <c:pt idx="2">
                  <c:v>106</c:v>
                </c:pt>
                <c:pt idx="3">
                  <c:v>129</c:v>
                </c:pt>
                <c:pt idx="4">
                  <c:v>106</c:v>
                </c:pt>
                <c:pt idx="5">
                  <c:v>113</c:v>
                </c:pt>
                <c:pt idx="6">
                  <c:v>116</c:v>
                </c:pt>
                <c:pt idx="7">
                  <c:v>131</c:v>
                </c:pt>
                <c:pt idx="8">
                  <c:v>139</c:v>
                </c:pt>
                <c:pt idx="9">
                  <c:v>160</c:v>
                </c:pt>
                <c:pt idx="10">
                  <c:v>309</c:v>
                </c:pt>
                <c:pt idx="11">
                  <c:v>299</c:v>
                </c:pt>
                <c:pt idx="12">
                  <c:v>278</c:v>
                </c:pt>
                <c:pt idx="13">
                  <c:v>264</c:v>
                </c:pt>
                <c:pt idx="14">
                  <c:v>234</c:v>
                </c:pt>
                <c:pt idx="15">
                  <c:v>281</c:v>
                </c:pt>
                <c:pt idx="16">
                  <c:v>241</c:v>
                </c:pt>
                <c:pt idx="17">
                  <c:v>291</c:v>
                </c:pt>
                <c:pt idx="18">
                  <c:v>283</c:v>
                </c:pt>
                <c:pt idx="19">
                  <c:v>313</c:v>
                </c:pt>
                <c:pt idx="20">
                  <c:v>326</c:v>
                </c:pt>
                <c:pt idx="21">
                  <c:v>357</c:v>
                </c:pt>
                <c:pt idx="22">
                  <c:v>374</c:v>
                </c:pt>
                <c:pt idx="23">
                  <c:v>474</c:v>
                </c:pt>
                <c:pt idx="24">
                  <c:v>470</c:v>
                </c:pt>
                <c:pt idx="25">
                  <c:v>500</c:v>
                </c:pt>
                <c:pt idx="26">
                  <c:v>678</c:v>
                </c:pt>
                <c:pt idx="27">
                  <c:v>650</c:v>
                </c:pt>
                <c:pt idx="28">
                  <c:v>651</c:v>
                </c:pt>
                <c:pt idx="29">
                  <c:v>505</c:v>
                </c:pt>
                <c:pt idx="30">
                  <c:v>364</c:v>
                </c:pt>
                <c:pt idx="31">
                  <c:v>387</c:v>
                </c:pt>
                <c:pt idx="32">
                  <c:v>416</c:v>
                </c:pt>
                <c:pt idx="33">
                  <c:v>429</c:v>
                </c:pt>
                <c:pt idx="34">
                  <c:v>403</c:v>
                </c:pt>
                <c:pt idx="35">
                  <c:v>326</c:v>
                </c:pt>
                <c:pt idx="36">
                  <c:v>344</c:v>
                </c:pt>
                <c:pt idx="37">
                  <c:v>354</c:v>
                </c:pt>
                <c:pt idx="38">
                  <c:v>293</c:v>
                </c:pt>
                <c:pt idx="39">
                  <c:v>205</c:v>
                </c:pt>
              </c:numCache>
            </c:numRef>
          </c:val>
          <c:smooth val="0"/>
        </c:ser>
        <c:ser>
          <c:idx val="6"/>
          <c:order val="4"/>
          <c:tx>
            <c:v>2019</c:v>
          </c:tx>
          <c:spPr>
            <a:ln w="101600">
              <a:solidFill>
                <a:srgbClr val="FF0000"/>
              </a:solidFill>
            </a:ln>
          </c:spPr>
          <c:marker>
            <c:symbol val="none"/>
          </c:marker>
          <c:val>
            <c:numRef>
              <c:f>DATOS!$F$3:$F$42</c:f>
              <c:numCache>
                <c:formatCode>General</c:formatCode>
                <c:ptCount val="40"/>
                <c:pt idx="0">
                  <c:v>123</c:v>
                </c:pt>
                <c:pt idx="1">
                  <c:v>119</c:v>
                </c:pt>
                <c:pt idx="2">
                  <c:v>109</c:v>
                </c:pt>
                <c:pt idx="3">
                  <c:v>84</c:v>
                </c:pt>
                <c:pt idx="4">
                  <c:v>91</c:v>
                </c:pt>
                <c:pt idx="5">
                  <c:v>94</c:v>
                </c:pt>
                <c:pt idx="6">
                  <c:v>96</c:v>
                </c:pt>
                <c:pt idx="7">
                  <c:v>112</c:v>
                </c:pt>
                <c:pt idx="8">
                  <c:v>93</c:v>
                </c:pt>
                <c:pt idx="9">
                  <c:v>131</c:v>
                </c:pt>
                <c:pt idx="10">
                  <c:v>198</c:v>
                </c:pt>
                <c:pt idx="11">
                  <c:v>320</c:v>
                </c:pt>
                <c:pt idx="12">
                  <c:v>254</c:v>
                </c:pt>
                <c:pt idx="13">
                  <c:v>262</c:v>
                </c:pt>
                <c:pt idx="14">
                  <c:v>260</c:v>
                </c:pt>
                <c:pt idx="15">
                  <c:v>245</c:v>
                </c:pt>
                <c:pt idx="16">
                  <c:v>298</c:v>
                </c:pt>
                <c:pt idx="17">
                  <c:v>319</c:v>
                </c:pt>
                <c:pt idx="18">
                  <c:v>352</c:v>
                </c:pt>
                <c:pt idx="19">
                  <c:v>413</c:v>
                </c:pt>
                <c:pt idx="20">
                  <c:v>422</c:v>
                </c:pt>
                <c:pt idx="21">
                  <c:v>501</c:v>
                </c:pt>
                <c:pt idx="22">
                  <c:v>535</c:v>
                </c:pt>
                <c:pt idx="23">
                  <c:v>769</c:v>
                </c:pt>
                <c:pt idx="24">
                  <c:v>815</c:v>
                </c:pt>
                <c:pt idx="25">
                  <c:v>891</c:v>
                </c:pt>
                <c:pt idx="26">
                  <c:v>711</c:v>
                </c:pt>
                <c:pt idx="27">
                  <c:v>785</c:v>
                </c:pt>
                <c:pt idx="28">
                  <c:v>670</c:v>
                </c:pt>
                <c:pt idx="29">
                  <c:v>516</c:v>
                </c:pt>
                <c:pt idx="30">
                  <c:v>415</c:v>
                </c:pt>
                <c:pt idx="31">
                  <c:v>412</c:v>
                </c:pt>
                <c:pt idx="32">
                  <c:v>518</c:v>
                </c:pt>
                <c:pt idx="33">
                  <c:v>390</c:v>
                </c:pt>
              </c:numCache>
            </c:numRef>
          </c:val>
          <c:smooth val="0"/>
        </c:ser>
        <c:dLbls>
          <c:showLegendKey val="0"/>
          <c:showVal val="0"/>
          <c:showCatName val="0"/>
          <c:showSerName val="0"/>
          <c:showPercent val="0"/>
          <c:showBubbleSize val="0"/>
        </c:dLbls>
        <c:dropLines/>
        <c:smooth val="0"/>
        <c:axId val="369233272"/>
        <c:axId val="369233664"/>
      </c:lineChart>
      <c:catAx>
        <c:axId val="369233272"/>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es-CL"/>
                  <a:t>SEMANA EPIDEMIOLOGICA</a:t>
                </a:r>
              </a:p>
            </c:rich>
          </c:tx>
          <c:layout>
            <c:manualLayout>
              <c:xMode val="edge"/>
              <c:yMode val="edge"/>
              <c:x val="0.42341841671763902"/>
              <c:y val="0.88915314157158931"/>
            </c:manualLayout>
          </c:layout>
          <c:overlay val="0"/>
        </c:title>
        <c:numFmt formatCode="General" sourceLinked="1"/>
        <c:majorTickMark val="none"/>
        <c:minorTickMark val="none"/>
        <c:tickLblPos val="nextTo"/>
        <c:txPr>
          <a:bodyPr rot="0" vert="horz"/>
          <a:lstStyle/>
          <a:p>
            <a:pPr>
              <a:defRPr sz="1200" b="1" i="0" u="none" strike="noStrike" baseline="0">
                <a:solidFill>
                  <a:srgbClr val="000000"/>
                </a:solidFill>
                <a:latin typeface="Calibri"/>
                <a:ea typeface="Calibri"/>
                <a:cs typeface="Calibri"/>
              </a:defRPr>
            </a:pPr>
            <a:endParaRPr lang="es-CL"/>
          </a:p>
        </c:txPr>
        <c:crossAx val="369233664"/>
        <c:crosses val="autoZero"/>
        <c:auto val="1"/>
        <c:lblAlgn val="ctr"/>
        <c:lblOffset val="100"/>
        <c:noMultiLvlLbl val="0"/>
      </c:catAx>
      <c:valAx>
        <c:axId val="369233664"/>
        <c:scaling>
          <c:orientation val="minMax"/>
        </c:scaling>
        <c:delete val="0"/>
        <c:axPos val="l"/>
        <c:majorGridlines/>
        <c:title>
          <c:tx>
            <c:rich>
              <a:bodyPr/>
              <a:lstStyle/>
              <a:p>
                <a:pPr>
                  <a:defRPr sz="1100" b="0" i="0" u="none" strike="noStrike" baseline="0">
                    <a:solidFill>
                      <a:srgbClr val="000000"/>
                    </a:solidFill>
                    <a:latin typeface="Calibri"/>
                    <a:ea typeface="Calibri"/>
                    <a:cs typeface="Calibri"/>
                  </a:defRPr>
                </a:pPr>
                <a:r>
                  <a:rPr lang="es-CL" sz="1000" b="1" i="0" u="none" strike="noStrike" baseline="0">
                    <a:solidFill>
                      <a:srgbClr val="000000"/>
                    </a:solidFill>
                    <a:latin typeface="Calibri"/>
                  </a:rPr>
                  <a:t>N° CONSULTAS</a:t>
                </a:r>
              </a:p>
            </c:rich>
          </c:tx>
          <c:layout>
            <c:manualLayout>
              <c:xMode val="edge"/>
              <c:yMode val="edge"/>
              <c:x val="9.3783961345152451E-3"/>
              <c:y val="0.26014152992780665"/>
            </c:manualLayout>
          </c:layout>
          <c:overlay val="0"/>
        </c:title>
        <c:numFmt formatCode="General"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s-CL"/>
          </a:p>
        </c:txPr>
        <c:crossAx val="369233272"/>
        <c:crosses val="autoZero"/>
        <c:crossBetween val="between"/>
        <c:majorUnit val="50"/>
      </c:valAx>
      <c:spPr>
        <a:ln>
          <a:solidFill>
            <a:schemeClr val="tx1"/>
          </a:solidFill>
        </a:ln>
      </c:spPr>
    </c:plotArea>
    <c:legend>
      <c:legendPos val="r"/>
      <c:layout>
        <c:manualLayout>
          <c:xMode val="edge"/>
          <c:yMode val="edge"/>
          <c:x val="6.3969112368968684E-2"/>
          <c:y val="0.93511430118854189"/>
          <c:w val="0.89401891964490865"/>
          <c:h val="4.978139637307244E-2"/>
        </c:manualLayout>
      </c:layout>
      <c:overlay val="0"/>
      <c:txPr>
        <a:bodyPr/>
        <a:lstStyle/>
        <a:p>
          <a:pPr>
            <a:defRPr sz="845" b="1" i="0" u="none" strike="noStrike" baseline="0">
              <a:solidFill>
                <a:srgbClr val="000000"/>
              </a:solidFill>
              <a:latin typeface="Calibri"/>
              <a:ea typeface="Calibri"/>
              <a:cs typeface="Calibri"/>
            </a:defRPr>
          </a:pPr>
          <a:endParaRPr lang="es-CL"/>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732901106492434E-2"/>
          <c:y val="4.048010527609669E-2"/>
          <c:w val="0.88638017266460634"/>
          <c:h val="0.5796010209467618"/>
        </c:manualLayout>
      </c:layout>
      <c:barChart>
        <c:barDir val="bar"/>
        <c:grouping val="percentStacked"/>
        <c:varyColors val="0"/>
        <c:ser>
          <c:idx val="1"/>
          <c:order val="0"/>
          <c:tx>
            <c:strRef>
              <c:f>'DETALLE CONSULTA'!$B$1</c:f>
              <c:strCache>
                <c:ptCount val="1"/>
                <c:pt idx="0">
                  <c:v>Síntomas resfrio</c:v>
                </c:pt>
              </c:strCache>
            </c:strRef>
          </c:tx>
          <c:invertIfNegative val="0"/>
          <c:cat>
            <c:strRef>
              <c:f>'DETALLE CONSULTA'!$A$33:$A$35</c:f>
              <c:strCache>
                <c:ptCount val="3"/>
                <c:pt idx="0">
                  <c:v>S32</c:v>
                </c:pt>
                <c:pt idx="1">
                  <c:v>S33</c:v>
                </c:pt>
                <c:pt idx="2">
                  <c:v>S34</c:v>
                </c:pt>
              </c:strCache>
            </c:strRef>
          </c:cat>
          <c:val>
            <c:numRef>
              <c:f>'DETALLE CONSULTA'!$B$33:$B$35</c:f>
              <c:numCache>
                <c:formatCode>General</c:formatCode>
                <c:ptCount val="3"/>
                <c:pt idx="0">
                  <c:v>124</c:v>
                </c:pt>
                <c:pt idx="1">
                  <c:v>173</c:v>
                </c:pt>
                <c:pt idx="2">
                  <c:v>112</c:v>
                </c:pt>
              </c:numCache>
            </c:numRef>
          </c:val>
        </c:ser>
        <c:ser>
          <c:idx val="2"/>
          <c:order val="1"/>
          <c:tx>
            <c:strRef>
              <c:f>'DETALLE CONSULTA'!$C$1</c:f>
              <c:strCache>
                <c:ptCount val="1"/>
                <c:pt idx="0">
                  <c:v>Tos en el niño</c:v>
                </c:pt>
              </c:strCache>
            </c:strRef>
          </c:tx>
          <c:invertIfNegative val="0"/>
          <c:cat>
            <c:strRef>
              <c:f>'DETALLE CONSULTA'!$A$33:$A$35</c:f>
              <c:strCache>
                <c:ptCount val="3"/>
                <c:pt idx="0">
                  <c:v>S32</c:v>
                </c:pt>
                <c:pt idx="1">
                  <c:v>S33</c:v>
                </c:pt>
                <c:pt idx="2">
                  <c:v>S34</c:v>
                </c:pt>
              </c:strCache>
            </c:strRef>
          </c:cat>
          <c:val>
            <c:numRef>
              <c:f>'DETALLE CONSULTA'!$C$33:$C$35</c:f>
              <c:numCache>
                <c:formatCode>General</c:formatCode>
                <c:ptCount val="3"/>
                <c:pt idx="0">
                  <c:v>117</c:v>
                </c:pt>
                <c:pt idx="1">
                  <c:v>158</c:v>
                </c:pt>
                <c:pt idx="2">
                  <c:v>126</c:v>
                </c:pt>
              </c:numCache>
            </c:numRef>
          </c:val>
        </c:ser>
        <c:ser>
          <c:idx val="3"/>
          <c:order val="2"/>
          <c:tx>
            <c:strRef>
              <c:f>'DETALLE CONSULTA'!$D$1</c:f>
              <c:strCache>
                <c:ptCount val="1"/>
                <c:pt idx="0">
                  <c:v>Tos en el adulto</c:v>
                </c:pt>
              </c:strCache>
            </c:strRef>
          </c:tx>
          <c:invertIfNegative val="0"/>
          <c:cat>
            <c:strRef>
              <c:f>'DETALLE CONSULTA'!$A$33:$A$35</c:f>
              <c:strCache>
                <c:ptCount val="3"/>
                <c:pt idx="0">
                  <c:v>S32</c:v>
                </c:pt>
                <c:pt idx="1">
                  <c:v>S33</c:v>
                </c:pt>
                <c:pt idx="2">
                  <c:v>S34</c:v>
                </c:pt>
              </c:strCache>
            </c:strRef>
          </c:cat>
          <c:val>
            <c:numRef>
              <c:f>'DETALLE CONSULTA'!$D$33:$D$35</c:f>
              <c:numCache>
                <c:formatCode>General</c:formatCode>
                <c:ptCount val="3"/>
                <c:pt idx="0">
                  <c:v>39</c:v>
                </c:pt>
                <c:pt idx="1">
                  <c:v>52</c:v>
                </c:pt>
                <c:pt idx="2">
                  <c:v>40</c:v>
                </c:pt>
              </c:numCache>
            </c:numRef>
          </c:val>
        </c:ser>
        <c:ser>
          <c:idx val="0"/>
          <c:order val="3"/>
          <c:tx>
            <c:strRef>
              <c:f>'DETALLE CONSULTA'!$E$1</c:f>
              <c:strCache>
                <c:ptCount val="1"/>
                <c:pt idx="0">
                  <c:v>Dificultad respiratoria niño</c:v>
                </c:pt>
              </c:strCache>
            </c:strRef>
          </c:tx>
          <c:invertIfNegative val="0"/>
          <c:cat>
            <c:strRef>
              <c:f>'DETALLE CONSULTA'!$A$33:$A$35</c:f>
              <c:strCache>
                <c:ptCount val="3"/>
                <c:pt idx="0">
                  <c:v>S32</c:v>
                </c:pt>
                <c:pt idx="1">
                  <c:v>S33</c:v>
                </c:pt>
                <c:pt idx="2">
                  <c:v>S34</c:v>
                </c:pt>
              </c:strCache>
            </c:strRef>
          </c:cat>
          <c:val>
            <c:numRef>
              <c:f>'DETALLE CONSULTA'!$E$33:$E$35</c:f>
              <c:numCache>
                <c:formatCode>General</c:formatCode>
                <c:ptCount val="3"/>
                <c:pt idx="0">
                  <c:v>32</c:v>
                </c:pt>
                <c:pt idx="1">
                  <c:v>41</c:v>
                </c:pt>
                <c:pt idx="2">
                  <c:v>32</c:v>
                </c:pt>
              </c:numCache>
            </c:numRef>
          </c:val>
        </c:ser>
        <c:ser>
          <c:idx val="4"/>
          <c:order val="4"/>
          <c:tx>
            <c:strRef>
              <c:f>'DETALLE CONSULTA'!$F$1</c:f>
              <c:strCache>
                <c:ptCount val="1"/>
                <c:pt idx="0">
                  <c:v>Dificultad respiratoria adultos</c:v>
                </c:pt>
              </c:strCache>
            </c:strRef>
          </c:tx>
          <c:invertIfNegative val="0"/>
          <c:cat>
            <c:strRef>
              <c:f>'DETALLE CONSULTA'!$A$33:$A$35</c:f>
              <c:strCache>
                <c:ptCount val="3"/>
                <c:pt idx="0">
                  <c:v>S32</c:v>
                </c:pt>
                <c:pt idx="1">
                  <c:v>S33</c:v>
                </c:pt>
                <c:pt idx="2">
                  <c:v>S34</c:v>
                </c:pt>
              </c:strCache>
            </c:strRef>
          </c:cat>
          <c:val>
            <c:numRef>
              <c:f>'DETALLE CONSULTA'!$F$33:$F$35</c:f>
              <c:numCache>
                <c:formatCode>General</c:formatCode>
                <c:ptCount val="3"/>
                <c:pt idx="0">
                  <c:v>29</c:v>
                </c:pt>
                <c:pt idx="1">
                  <c:v>30</c:v>
                </c:pt>
                <c:pt idx="2">
                  <c:v>33</c:v>
                </c:pt>
              </c:numCache>
            </c:numRef>
          </c:val>
        </c:ser>
        <c:ser>
          <c:idx val="5"/>
          <c:order val="5"/>
          <c:tx>
            <c:strRef>
              <c:f>'DETALLE CONSULTA'!$G$1</c:f>
              <c:strCache>
                <c:ptCount val="1"/>
                <c:pt idx="0">
                  <c:v>Laringitis estridor laringeo</c:v>
                </c:pt>
              </c:strCache>
            </c:strRef>
          </c:tx>
          <c:invertIfNegative val="0"/>
          <c:cat>
            <c:strRef>
              <c:f>'DETALLE CONSULTA'!$A$33:$A$35</c:f>
              <c:strCache>
                <c:ptCount val="3"/>
                <c:pt idx="0">
                  <c:v>S32</c:v>
                </c:pt>
                <c:pt idx="1">
                  <c:v>S33</c:v>
                </c:pt>
                <c:pt idx="2">
                  <c:v>S34</c:v>
                </c:pt>
              </c:strCache>
            </c:strRef>
          </c:cat>
          <c:val>
            <c:numRef>
              <c:f>'DETALLE CONSULTA'!$G$33:$G$35</c:f>
              <c:numCache>
                <c:formatCode>General</c:formatCode>
                <c:ptCount val="3"/>
                <c:pt idx="0">
                  <c:v>7</c:v>
                </c:pt>
                <c:pt idx="1">
                  <c:v>7</c:v>
                </c:pt>
                <c:pt idx="2">
                  <c:v>7</c:v>
                </c:pt>
              </c:numCache>
            </c:numRef>
          </c:val>
        </c:ser>
        <c:ser>
          <c:idx val="6"/>
          <c:order val="6"/>
          <c:tx>
            <c:strRef>
              <c:f>'DETALLE CONSULTA'!$H$1</c:f>
              <c:strCache>
                <c:ptCount val="1"/>
                <c:pt idx="0">
                  <c:v>Neumonia en niños</c:v>
                </c:pt>
              </c:strCache>
            </c:strRef>
          </c:tx>
          <c:invertIfNegative val="0"/>
          <c:cat>
            <c:strRef>
              <c:f>'DETALLE CONSULTA'!$A$33:$A$35</c:f>
              <c:strCache>
                <c:ptCount val="3"/>
                <c:pt idx="0">
                  <c:v>S32</c:v>
                </c:pt>
                <c:pt idx="1">
                  <c:v>S33</c:v>
                </c:pt>
                <c:pt idx="2">
                  <c:v>S34</c:v>
                </c:pt>
              </c:strCache>
            </c:strRef>
          </c:cat>
          <c:val>
            <c:numRef>
              <c:f>'DETALLE CONSULTA'!$H$33:$H$35</c:f>
              <c:numCache>
                <c:formatCode>General</c:formatCode>
                <c:ptCount val="3"/>
                <c:pt idx="0">
                  <c:v>3</c:v>
                </c:pt>
                <c:pt idx="1">
                  <c:v>0</c:v>
                </c:pt>
                <c:pt idx="2">
                  <c:v>3</c:v>
                </c:pt>
              </c:numCache>
            </c:numRef>
          </c:val>
        </c:ser>
        <c:dLbls>
          <c:showLegendKey val="0"/>
          <c:showVal val="0"/>
          <c:showCatName val="0"/>
          <c:showSerName val="0"/>
          <c:showPercent val="0"/>
          <c:showBubbleSize val="0"/>
        </c:dLbls>
        <c:gapWidth val="75"/>
        <c:overlap val="100"/>
        <c:axId val="369234448"/>
        <c:axId val="369234840"/>
      </c:barChart>
      <c:catAx>
        <c:axId val="369234448"/>
        <c:scaling>
          <c:orientation val="minMax"/>
        </c:scaling>
        <c:delete val="0"/>
        <c:axPos val="l"/>
        <c:numFmt formatCode="General" sourceLinked="1"/>
        <c:majorTickMark val="none"/>
        <c:minorTickMark val="none"/>
        <c:tickLblPos val="nextTo"/>
        <c:txPr>
          <a:bodyPr rot="0" vert="horz"/>
          <a:lstStyle/>
          <a:p>
            <a:pPr>
              <a:defRPr sz="1200" b="1" i="0" u="none" strike="noStrike" baseline="0">
                <a:solidFill>
                  <a:srgbClr val="000000"/>
                </a:solidFill>
                <a:latin typeface="Calibri"/>
                <a:ea typeface="Calibri"/>
                <a:cs typeface="Calibri"/>
              </a:defRPr>
            </a:pPr>
            <a:endParaRPr lang="es-CL"/>
          </a:p>
        </c:txPr>
        <c:crossAx val="369234840"/>
        <c:crosses val="autoZero"/>
        <c:auto val="1"/>
        <c:lblAlgn val="ctr"/>
        <c:lblOffset val="100"/>
        <c:noMultiLvlLbl val="0"/>
      </c:catAx>
      <c:valAx>
        <c:axId val="369234840"/>
        <c:scaling>
          <c:orientation val="minMax"/>
        </c:scaling>
        <c:delete val="0"/>
        <c:axPos val="b"/>
        <c:majorGridlines/>
        <c:minorGridlines/>
        <c:numFmt formatCode="0%"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s-CL"/>
          </a:p>
        </c:txPr>
        <c:crossAx val="369234448"/>
        <c:crosses val="autoZero"/>
        <c:crossBetween val="between"/>
        <c:majorUnit val="0.1"/>
      </c:valAx>
    </c:plotArea>
    <c:legend>
      <c:legendPos val="r"/>
      <c:layout>
        <c:manualLayout>
          <c:xMode val="edge"/>
          <c:yMode val="edge"/>
          <c:x val="1.4814116202048561E-2"/>
          <c:y val="0.72957707156411544"/>
          <c:w val="0.97730163256055391"/>
          <c:h val="0.27042292843588456"/>
        </c:manualLayout>
      </c:layout>
      <c:overlay val="0"/>
      <c:txPr>
        <a:bodyPr/>
        <a:lstStyle/>
        <a:p>
          <a:pPr>
            <a:defRPr sz="900" b="1" i="0" u="none" strike="noStrike" baseline="0">
              <a:solidFill>
                <a:srgbClr val="000000"/>
              </a:solidFill>
              <a:latin typeface="Calibri"/>
              <a:ea typeface="Calibri"/>
              <a:cs typeface="Calibri"/>
            </a:defRPr>
          </a:pPr>
          <a:endParaRPr lang="es-CL"/>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ata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5.png"/><Relationship Id="rId4" Type="http://schemas.openxmlformats.org/officeDocument/2006/relationships/image" Target="../media/image6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Centros de vigilancia APS </a:t>
          </a:r>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rotWithShape="1">
          <a:blip xmlns:r="http://schemas.openxmlformats.org/officeDocument/2006/relationships" r:embed="rId1"/>
          <a:stretch>
            <a:fillRect/>
          </a:stretch>
        </a:blipFill>
      </dgm:spPr>
      <dgm:t>
        <a:bodyPr/>
        <a:lstStyle/>
        <a:p>
          <a:endParaRPr lang="es-CL"/>
        </a:p>
      </dgm:t>
    </dgm:pt>
    <dgm:pt modelId="{700492AA-7839-4D4F-A229-29B0272C8579}">
      <dgm:prSet phldrT="[Texto]"/>
      <dgm:spPr/>
      <dgm:t>
        <a:bodyPr/>
        <a:lstStyle/>
        <a:p>
          <a:r>
            <a:rPr lang="es-CL" baseline="0" dirty="0"/>
            <a:t>Vigilancia en Centros de Alta Complejidad</a:t>
          </a:r>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rotWithShape="1">
          <a:blip xmlns:r="http://schemas.openxmlformats.org/officeDocument/2006/relationships" r:embed="rId2"/>
          <a:stretch>
            <a:fillRect/>
          </a:stretch>
        </a:blipFill>
      </dgm:spPr>
      <dgm:t>
        <a:bodyPr/>
        <a:lstStyle/>
        <a:p>
          <a:endParaRPr lang="es-CL"/>
        </a:p>
      </dgm:t>
    </dgm:pt>
    <dgm:pt modelId="{2472F4C2-1F74-4CD7-8E33-78582B20687E}">
      <dgm:prSet phldrT="[Texto]"/>
      <dgm:spPr/>
      <dgm:t>
        <a:bodyPr/>
        <a:lstStyle/>
        <a:p>
          <a:r>
            <a:rPr lang="es-CL" dirty="0"/>
            <a:t>Vigilancia</a:t>
          </a:r>
          <a:r>
            <a:rPr lang="es-CL" baseline="0" dirty="0"/>
            <a:t> Epidemiológica </a:t>
          </a:r>
          <a:endParaRPr lang="es-CL" dirty="0"/>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rotWithShape="1">
          <a:blip xmlns:r="http://schemas.openxmlformats.org/officeDocument/2006/relationships" r:embed="rId3"/>
          <a:stretch>
            <a:fillRect/>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3">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6"/>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3"/>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6"/>
      <dgm:spPr/>
    </dgm:pt>
    <dgm:pt modelId="{9EF50634-87EB-42B3-AEB3-A3009B68417B}" type="pres">
      <dgm:prSet presAssocID="{700492AA-7839-4D4F-A229-29B0272C8579}" presName="text2" presStyleCnt="0"/>
      <dgm:spPr/>
    </dgm:pt>
    <dgm:pt modelId="{22F54F79-EC59-4D4C-A060-DCB64EB15CF1}" type="pres">
      <dgm:prSet presAssocID="{700492AA-7839-4D4F-A229-29B0272C8579}" presName="textRepeatNode" presStyleLbl="alignNode1" presStyleIdx="1" presStyleCnt="3">
        <dgm:presLayoutVars>
          <dgm:chMax val="0"/>
          <dgm:chPref val="0"/>
          <dgm:bulletEnabled val="1"/>
        </dgm:presLayoutVars>
      </dgm:prSet>
      <dgm:spPr/>
      <dgm:t>
        <a:bodyPr/>
        <a:lstStyle/>
        <a:p>
          <a:endParaRPr lang="es-CL"/>
        </a:p>
      </dgm:t>
    </dgm:pt>
    <dgm:pt modelId="{3B2127A6-4762-438C-A17D-A8146B63F029}" type="pres">
      <dgm:prSet presAssocID="{700492AA-7839-4D4F-A229-29B0272C8579}" presName="textaccent2" presStyleCnt="0"/>
      <dgm:spPr/>
    </dgm:pt>
    <dgm:pt modelId="{71B49B8E-89AA-459F-843E-0F0BD81220AA}" type="pres">
      <dgm:prSet presAssocID="{700492AA-7839-4D4F-A229-29B0272C8579}" presName="accentRepeatNode" presStyleLbl="solidAlignAcc1" presStyleIdx="2" presStyleCnt="6"/>
      <dgm:spPr/>
    </dgm:pt>
    <dgm:pt modelId="{8037156A-9B3B-469E-9AD0-A5FB997E284A}" type="pres">
      <dgm:prSet presAssocID="{0281E648-492A-4C26-9666-8B9DAD597F26}" presName="image2" presStyleCnt="0"/>
      <dgm:spPr/>
    </dgm:pt>
    <dgm:pt modelId="{531F8B32-7B2C-4FFD-A1B3-B57261770778}" type="pres">
      <dgm:prSet presAssocID="{0281E648-492A-4C26-9666-8B9DAD597F26}" presName="imageRepeatNode" presStyleLbl="alignAcc1" presStyleIdx="1" presStyleCnt="3"/>
      <dgm:spPr/>
      <dgm:t>
        <a:bodyPr/>
        <a:lstStyle/>
        <a:p>
          <a:endParaRPr lang="es-CL"/>
        </a:p>
      </dgm:t>
    </dgm:pt>
    <dgm:pt modelId="{84351B70-B22D-4736-9085-6959F31608B0}" type="pres">
      <dgm:prSet presAssocID="{0281E648-492A-4C26-9666-8B9DAD597F26}" presName="imageaccent2" presStyleCnt="0"/>
      <dgm:spPr/>
    </dgm:pt>
    <dgm:pt modelId="{A9D529A3-7D63-4EE1-AC3A-1CB41C3DD7E4}" type="pres">
      <dgm:prSet presAssocID="{0281E648-492A-4C26-9666-8B9DAD597F26}" presName="accentRepeatNode" presStyleLbl="solidAlignAcc1" presStyleIdx="3" presStyleCnt="6"/>
      <dgm:spPr/>
    </dgm:pt>
    <dgm:pt modelId="{723D3167-7C85-4782-87F8-E6C08D3B66A5}" type="pres">
      <dgm:prSet presAssocID="{2472F4C2-1F74-4CD7-8E33-78582B20687E}" presName="text3" presStyleCnt="0"/>
      <dgm:spPr/>
    </dgm:pt>
    <dgm:pt modelId="{7FB87CE9-AAE4-4FD4-B04D-3807386147A0}" type="pres">
      <dgm:prSet presAssocID="{2472F4C2-1F74-4CD7-8E33-78582B20687E}" presName="textRepeatNode" presStyleLbl="alignNode1" presStyleIdx="2" presStyleCnt="3">
        <dgm:presLayoutVars>
          <dgm:chMax val="0"/>
          <dgm:chPref val="0"/>
          <dgm:bulletEnabled val="1"/>
        </dgm:presLayoutVars>
      </dgm:prSet>
      <dgm:spPr/>
      <dgm:t>
        <a:bodyPr/>
        <a:lstStyle/>
        <a:p>
          <a:endParaRPr lang="es-CL"/>
        </a:p>
      </dgm:t>
    </dgm:pt>
    <dgm:pt modelId="{181E94EA-454C-4CA9-8663-254A9B57B3D2}" type="pres">
      <dgm:prSet presAssocID="{2472F4C2-1F74-4CD7-8E33-78582B20687E}" presName="textaccent3" presStyleCnt="0"/>
      <dgm:spPr/>
    </dgm:pt>
    <dgm:pt modelId="{3A9E7B20-6127-44DC-9007-1E9215835B02}" type="pres">
      <dgm:prSet presAssocID="{2472F4C2-1F74-4CD7-8E33-78582B20687E}" presName="accentRepeatNode" presStyleLbl="solidAlignAcc1" presStyleIdx="4" presStyleCnt="6"/>
      <dgm:spPr/>
    </dgm:pt>
    <dgm:pt modelId="{425C9695-BE24-4426-AC0D-796EAE46D6CB}" type="pres">
      <dgm:prSet presAssocID="{C698958F-E6FB-4896-84B7-147B1FE37F34}" presName="image3" presStyleCnt="0"/>
      <dgm:spPr/>
    </dgm:pt>
    <dgm:pt modelId="{2652C196-4C6E-4385-9C1E-E515B66BE057}" type="pres">
      <dgm:prSet presAssocID="{C698958F-E6FB-4896-84B7-147B1FE37F34}" presName="imageRepeatNode" presStyleLbl="alignAcc1" presStyleIdx="2" presStyleCnt="3"/>
      <dgm:spPr/>
      <dgm:t>
        <a:bodyPr/>
        <a:lstStyle/>
        <a:p>
          <a:endParaRPr lang="es-CL"/>
        </a:p>
      </dgm:t>
    </dgm:pt>
    <dgm:pt modelId="{6A56E4C0-8528-47C7-8AFC-87708B6904A7}" type="pres">
      <dgm:prSet presAssocID="{C698958F-E6FB-4896-84B7-147B1FE37F34}" presName="imageaccent3" presStyleCnt="0"/>
      <dgm:spPr/>
    </dgm:pt>
    <dgm:pt modelId="{6A3B02DF-430F-42E0-A598-F860DBA7C1B3}" type="pres">
      <dgm:prSet presAssocID="{C698958F-E6FB-4896-84B7-147B1FE37F34}" presName="accentRepeatNode" presStyleLbl="solidAlignAcc1" presStyleIdx="5" presStyleCnt="6"/>
      <dgm:spPr/>
    </dgm:pt>
  </dgm:ptLst>
  <dgm:cxnLst>
    <dgm:cxn modelId="{D2002EBD-445B-4CCC-B03D-B4AF77298AB1}" type="presOf" srcId="{F6B8337C-AA2A-4721-879E-243955754B75}" destId="{D22B91ED-E03D-4E42-B6B8-1C97DD075972}" srcOrd="0" destOrd="0" presId="urn:microsoft.com/office/officeart/2008/layout/HexagonCluster"/>
    <dgm:cxn modelId="{842B933E-9B89-4397-A6CF-A607465F54D3}" srcId="{92FE7BF5-2510-458E-898A-D9F24F8C66BA}" destId="{2472F4C2-1F74-4CD7-8E33-78582B20687E}" srcOrd="2" destOrd="0" parTransId="{18523DEB-94CD-4B1A-BB80-15D20929783C}" sibTransId="{C698958F-E6FB-4896-84B7-147B1FE37F34}"/>
    <dgm:cxn modelId="{4BB3A297-517D-4C8C-BE61-83662F4637CD}" type="presOf" srcId="{2472F4C2-1F74-4CD7-8E33-78582B20687E}" destId="{7FB87CE9-AAE4-4FD4-B04D-3807386147A0}" srcOrd="0" destOrd="0" presId="urn:microsoft.com/office/officeart/2008/layout/HexagonCluster"/>
    <dgm:cxn modelId="{421DD747-6E09-401A-861C-3C64B73D4C19}" type="presOf" srcId="{700492AA-7839-4D4F-A229-29B0272C8579}" destId="{22F54F79-EC59-4D4C-A060-DCB64EB15CF1}" srcOrd="0" destOrd="0" presId="urn:microsoft.com/office/officeart/2008/layout/HexagonCluster"/>
    <dgm:cxn modelId="{C768A97F-B67A-462A-A533-3ECC711917BC}" srcId="{92FE7BF5-2510-458E-898A-D9F24F8C66BA}" destId="{700492AA-7839-4D4F-A229-29B0272C8579}" srcOrd="1" destOrd="0" parTransId="{D4059EF2-71EA-4639-87DC-D5C93EBADE94}" sibTransId="{0281E648-492A-4C26-9666-8B9DAD597F26}"/>
    <dgm:cxn modelId="{3281FE7A-03A1-42A7-BDAF-28FEF9FB0B6B}" type="presOf" srcId="{92FE7BF5-2510-458E-898A-D9F24F8C66BA}" destId="{23ACC3E7-6594-4B46-B5F0-058082312944}"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2AFDE0C6-BBC4-4DF9-A906-4B4A21981A60}" type="presOf" srcId="{D3E4FAFB-1E5E-4CF5-AF45-F68CA34AFBC2}" destId="{8469F3EF-046E-433B-AAA4-0EBF5223DB10}" srcOrd="0" destOrd="0" presId="urn:microsoft.com/office/officeart/2008/layout/HexagonCluster"/>
    <dgm:cxn modelId="{8C392022-FF4B-48F6-BBF2-A85C614AF7CA}" type="presOf" srcId="{C698958F-E6FB-4896-84B7-147B1FE37F34}" destId="{2652C196-4C6E-4385-9C1E-E515B66BE057}" srcOrd="0" destOrd="0" presId="urn:microsoft.com/office/officeart/2008/layout/HexagonCluster"/>
    <dgm:cxn modelId="{7761CB2F-0D42-4701-AB76-4E37F61E9CD9}" type="presOf" srcId="{0281E648-492A-4C26-9666-8B9DAD597F26}" destId="{531F8B32-7B2C-4FFD-A1B3-B57261770778}" srcOrd="0" destOrd="0" presId="urn:microsoft.com/office/officeart/2008/layout/HexagonCluster"/>
    <dgm:cxn modelId="{E107509D-2656-4A04-8797-08EECA9132B7}" type="presParOf" srcId="{23ACC3E7-6594-4B46-B5F0-058082312944}" destId="{53C31C2C-C24F-4ECE-A699-9F3C196133CF}" srcOrd="0" destOrd="0" presId="urn:microsoft.com/office/officeart/2008/layout/HexagonCluster"/>
    <dgm:cxn modelId="{C1DBF9F1-E3F6-4E14-8B65-F19AE13EA06C}" type="presParOf" srcId="{53C31C2C-C24F-4ECE-A699-9F3C196133CF}" destId="{8469F3EF-046E-433B-AAA4-0EBF5223DB10}" srcOrd="0" destOrd="0" presId="urn:microsoft.com/office/officeart/2008/layout/HexagonCluster"/>
    <dgm:cxn modelId="{5E0CBD9C-46FE-4792-8151-A2FB39909676}" type="presParOf" srcId="{23ACC3E7-6594-4B46-B5F0-058082312944}" destId="{A261ECDF-C7CA-4212-B339-B6C5D1875BE5}" srcOrd="1" destOrd="0" presId="urn:microsoft.com/office/officeart/2008/layout/HexagonCluster"/>
    <dgm:cxn modelId="{F3D2EA49-5954-4CC8-B9D9-5B0EE3FE2356}" type="presParOf" srcId="{A261ECDF-C7CA-4212-B339-B6C5D1875BE5}" destId="{F2ED6F0D-DBDB-4967-AE5D-72A6E1ED38D3}" srcOrd="0" destOrd="0" presId="urn:microsoft.com/office/officeart/2008/layout/HexagonCluster"/>
    <dgm:cxn modelId="{FB8FBE0C-4AB5-47CE-B23D-28A34DD5B370}" type="presParOf" srcId="{23ACC3E7-6594-4B46-B5F0-058082312944}" destId="{8EA77716-BA0D-4CF2-8FEE-F4216AB0C3DF}" srcOrd="2" destOrd="0" presId="urn:microsoft.com/office/officeart/2008/layout/HexagonCluster"/>
    <dgm:cxn modelId="{C5A2DAC6-CBE9-48E9-BD2B-460D0D01DC3F}" type="presParOf" srcId="{8EA77716-BA0D-4CF2-8FEE-F4216AB0C3DF}" destId="{D22B91ED-E03D-4E42-B6B8-1C97DD075972}" srcOrd="0" destOrd="0" presId="urn:microsoft.com/office/officeart/2008/layout/HexagonCluster"/>
    <dgm:cxn modelId="{F8ADBFB1-595F-4F69-A990-1B531B195D48}" type="presParOf" srcId="{23ACC3E7-6594-4B46-B5F0-058082312944}" destId="{C46DF2B5-E408-40CB-B8AE-695E0DBEE392}" srcOrd="3" destOrd="0" presId="urn:microsoft.com/office/officeart/2008/layout/HexagonCluster"/>
    <dgm:cxn modelId="{B7B25280-B7D2-413E-A173-EB0488A05D96}" type="presParOf" srcId="{C46DF2B5-E408-40CB-B8AE-695E0DBEE392}" destId="{D3EA6D1B-EDF2-45F6-B54A-BC8E1CFED038}" srcOrd="0" destOrd="0" presId="urn:microsoft.com/office/officeart/2008/layout/HexagonCluster"/>
    <dgm:cxn modelId="{4F0801C0-737C-423F-8E24-106534045E96}" type="presParOf" srcId="{23ACC3E7-6594-4B46-B5F0-058082312944}" destId="{9EF50634-87EB-42B3-AEB3-A3009B68417B}" srcOrd="4" destOrd="0" presId="urn:microsoft.com/office/officeart/2008/layout/HexagonCluster"/>
    <dgm:cxn modelId="{46971C50-D3C9-47FA-8B67-C8DA1E230794}" type="presParOf" srcId="{9EF50634-87EB-42B3-AEB3-A3009B68417B}" destId="{22F54F79-EC59-4D4C-A060-DCB64EB15CF1}" srcOrd="0" destOrd="0" presId="urn:microsoft.com/office/officeart/2008/layout/HexagonCluster"/>
    <dgm:cxn modelId="{6E97937C-505A-4548-9972-F4B6FABC25AA}" type="presParOf" srcId="{23ACC3E7-6594-4B46-B5F0-058082312944}" destId="{3B2127A6-4762-438C-A17D-A8146B63F029}" srcOrd="5" destOrd="0" presId="urn:microsoft.com/office/officeart/2008/layout/HexagonCluster"/>
    <dgm:cxn modelId="{53067AD2-3236-4C30-9FB2-6ED056D917C5}" type="presParOf" srcId="{3B2127A6-4762-438C-A17D-A8146B63F029}" destId="{71B49B8E-89AA-459F-843E-0F0BD81220AA}" srcOrd="0" destOrd="0" presId="urn:microsoft.com/office/officeart/2008/layout/HexagonCluster"/>
    <dgm:cxn modelId="{A794AEB8-7312-45A3-8F69-E4739232536B}" type="presParOf" srcId="{23ACC3E7-6594-4B46-B5F0-058082312944}" destId="{8037156A-9B3B-469E-9AD0-A5FB997E284A}" srcOrd="6" destOrd="0" presId="urn:microsoft.com/office/officeart/2008/layout/HexagonCluster"/>
    <dgm:cxn modelId="{CEB0AE62-29DC-4E77-BCA3-F6420C5F10EB}" type="presParOf" srcId="{8037156A-9B3B-469E-9AD0-A5FB997E284A}" destId="{531F8B32-7B2C-4FFD-A1B3-B57261770778}" srcOrd="0" destOrd="0" presId="urn:microsoft.com/office/officeart/2008/layout/HexagonCluster"/>
    <dgm:cxn modelId="{01934F6F-BEFD-4513-A238-968D1B52E8D4}" type="presParOf" srcId="{23ACC3E7-6594-4B46-B5F0-058082312944}" destId="{84351B70-B22D-4736-9085-6959F31608B0}" srcOrd="7" destOrd="0" presId="urn:microsoft.com/office/officeart/2008/layout/HexagonCluster"/>
    <dgm:cxn modelId="{7593CEF5-FA2B-4A2D-A2DC-69F5EF87B455}" type="presParOf" srcId="{84351B70-B22D-4736-9085-6959F31608B0}" destId="{A9D529A3-7D63-4EE1-AC3A-1CB41C3DD7E4}" srcOrd="0" destOrd="0" presId="urn:microsoft.com/office/officeart/2008/layout/HexagonCluster"/>
    <dgm:cxn modelId="{D2706FF7-9F01-47FE-A393-5BD0E2C049E3}" type="presParOf" srcId="{23ACC3E7-6594-4B46-B5F0-058082312944}" destId="{723D3167-7C85-4782-87F8-E6C08D3B66A5}" srcOrd="8" destOrd="0" presId="urn:microsoft.com/office/officeart/2008/layout/HexagonCluster"/>
    <dgm:cxn modelId="{97F273AC-5BB7-4285-AE1B-35E5B8F6EFD0}" type="presParOf" srcId="{723D3167-7C85-4782-87F8-E6C08D3B66A5}" destId="{7FB87CE9-AAE4-4FD4-B04D-3807386147A0}" srcOrd="0" destOrd="0" presId="urn:microsoft.com/office/officeart/2008/layout/HexagonCluster"/>
    <dgm:cxn modelId="{B6202EDF-F275-4A3A-8E4D-C640394F4D51}" type="presParOf" srcId="{23ACC3E7-6594-4B46-B5F0-058082312944}" destId="{181E94EA-454C-4CA9-8663-254A9B57B3D2}" srcOrd="9" destOrd="0" presId="urn:microsoft.com/office/officeart/2008/layout/HexagonCluster"/>
    <dgm:cxn modelId="{9DA01908-9131-4FDA-85B1-FEC45B84EDF9}" type="presParOf" srcId="{181E94EA-454C-4CA9-8663-254A9B57B3D2}" destId="{3A9E7B20-6127-44DC-9007-1E9215835B02}" srcOrd="0" destOrd="0" presId="urn:microsoft.com/office/officeart/2008/layout/HexagonCluster"/>
    <dgm:cxn modelId="{8A8DB35A-B824-46D2-B632-3D27EBBEDC13}" type="presParOf" srcId="{23ACC3E7-6594-4B46-B5F0-058082312944}" destId="{425C9695-BE24-4426-AC0D-796EAE46D6CB}" srcOrd="10" destOrd="0" presId="urn:microsoft.com/office/officeart/2008/layout/HexagonCluster"/>
    <dgm:cxn modelId="{0CC2D8B4-1A0F-4B7D-9B53-0ED8DB551CAE}" type="presParOf" srcId="{425C9695-BE24-4426-AC0D-796EAE46D6CB}" destId="{2652C196-4C6E-4385-9C1E-E515B66BE057}" srcOrd="0" destOrd="0" presId="urn:microsoft.com/office/officeart/2008/layout/HexagonCluster"/>
    <dgm:cxn modelId="{E6BBAD28-5E3B-4ABC-A8A9-D7F6DEEC0906}" type="presParOf" srcId="{23ACC3E7-6594-4B46-B5F0-058082312944}" destId="{6A56E4C0-8528-47C7-8AFC-87708B6904A7}" srcOrd="11" destOrd="0" presId="urn:microsoft.com/office/officeart/2008/layout/HexagonCluster"/>
    <dgm:cxn modelId="{088D51DF-BABF-40CA-B1CC-4A499B1C8801}" type="presParOf" srcId="{6A56E4C0-8528-47C7-8AFC-87708B6904A7}" destId="{6A3B02DF-430F-42E0-A598-F860DBA7C1B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Habilitación y Complejización de camas</a:t>
          </a:r>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700492AA-7839-4D4F-A229-29B0272C8579}">
      <dgm:prSet phldrT="[Texto]"/>
      <dgm:spPr/>
      <dgm:t>
        <a:bodyPr/>
        <a:lstStyle/>
        <a:p>
          <a:r>
            <a:rPr lang="es-CL" dirty="0"/>
            <a:t>Hospitalización Domiciliaria</a:t>
          </a:r>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dgm:spPr>
      <dgm:t>
        <a:bodyPr/>
        <a:lstStyle/>
        <a:p>
          <a:endParaRPr lang="es-CL"/>
        </a:p>
      </dgm:t>
    </dgm:pt>
    <dgm:pt modelId="{2472F4C2-1F74-4CD7-8E33-78582B20687E}">
      <dgm:prSet phldrT="[Texto]"/>
      <dgm:spPr/>
      <dgm:t>
        <a:bodyPr/>
        <a:lstStyle/>
        <a:p>
          <a:r>
            <a:rPr lang="es-CL" dirty="0"/>
            <a:t>Refuerzo en Gestión de camas y Gestión de egresos</a:t>
          </a:r>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t>
        <a:bodyPr/>
        <a:lstStyle/>
        <a:p>
          <a:endParaRPr lang="es-CL"/>
        </a:p>
      </dgm:t>
    </dgm:pt>
    <dgm:pt modelId="{3916DD51-C9F9-4E6D-986C-98257E868938}">
      <dgm:prSet phldrT="[Texto]"/>
      <dgm:spPr/>
      <dgm:t>
        <a:bodyPr/>
        <a:lstStyle/>
        <a:p>
          <a:r>
            <a:rPr lang="es-CL" dirty="0"/>
            <a:t>Refuerzo en UEH</a:t>
          </a:r>
        </a:p>
      </dgm:t>
    </dgm:pt>
    <dgm:pt modelId="{5D7FE171-969F-4777-8CF8-00D1401F7795}" type="parTrans" cxnId="{5FB0AD2A-7E00-47F8-BC36-EF2747C1C6E7}">
      <dgm:prSet/>
      <dgm:spPr/>
      <dgm:t>
        <a:bodyPr/>
        <a:lstStyle/>
        <a:p>
          <a:endParaRPr lang="es-CL"/>
        </a:p>
      </dgm:t>
    </dgm:pt>
    <dgm:pt modelId="{D81B98BE-C26A-4C56-9099-12B9CBFCA862}" type="sibTrans" cxnId="{5FB0AD2A-7E00-47F8-BC36-EF2747C1C6E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B554A04D-825A-472E-BB1A-4681C3266995}">
      <dgm:prSet phldrT="[Texto]"/>
      <dgm:spPr/>
      <dgm:t>
        <a:bodyPr/>
        <a:lstStyle/>
        <a:p>
          <a:r>
            <a:rPr lang="es-CL" dirty="0"/>
            <a:t>Laboratorios Clínicos de Vigilancia</a:t>
          </a:r>
        </a:p>
      </dgm:t>
    </dgm:pt>
    <dgm:pt modelId="{03C037A1-9EBC-455D-9139-4ABDC5E3B502}" type="parTrans" cxnId="{A4B1A08C-C729-4684-8D8B-83D51D40500C}">
      <dgm:prSet/>
      <dgm:spPr/>
      <dgm:t>
        <a:bodyPr/>
        <a:lstStyle/>
        <a:p>
          <a:endParaRPr lang="es-CL"/>
        </a:p>
      </dgm:t>
    </dgm:pt>
    <dgm:pt modelId="{1F28ECCD-3723-4845-B6B1-741397F3DDDB}" type="sibTrans" cxnId="{A4B1A08C-C729-4684-8D8B-83D51D40500C}">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dgm:spPr>
      <dgm:t>
        <a:bodyPr/>
        <a:lstStyle/>
        <a:p>
          <a:endParaRPr lang="es-CL"/>
        </a:p>
      </dgm:t>
    </dgm:pt>
    <dgm:pt modelId="{29CC2646-BB65-4141-8B82-BA96B371FB91}">
      <dgm:prSet phldrT="[Texto]"/>
      <dgm:spPr/>
      <dgm:t>
        <a:bodyPr/>
        <a:lstStyle/>
        <a:p>
          <a:r>
            <a:rPr lang="es-CL" dirty="0"/>
            <a:t>Orientadores en salas de UEH</a:t>
          </a:r>
        </a:p>
      </dgm:t>
    </dgm:pt>
    <dgm:pt modelId="{3268A3E1-3DC1-46B3-9E8A-D0630A171EE5}" type="parTrans" cxnId="{54F7C7FD-7462-440A-A659-B31CDEAC679B}">
      <dgm:prSet/>
      <dgm:spPr/>
      <dgm:t>
        <a:bodyPr/>
        <a:lstStyle/>
        <a:p>
          <a:endParaRPr lang="es-CL"/>
        </a:p>
      </dgm:t>
    </dgm:pt>
    <dgm:pt modelId="{481EF4E2-CB90-461D-B662-5B2CD74BCEDB}" type="sibTrans" cxnId="{54F7C7FD-7462-440A-A659-B31CDEAC679B}">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5000" r="-15000"/>
          </a:stretch>
        </a:blipFill>
      </dgm:spPr>
      <dgm:t>
        <a:bodyPr/>
        <a:lstStyle/>
        <a:p>
          <a:endParaRPr lang="es-CL"/>
        </a:p>
      </dgm:t>
    </dgm:pt>
    <dgm:pt modelId="{E173C822-18B2-4E1C-BE68-B96F7FBB7CC1}">
      <dgm:prSet phldrT="[Texto]"/>
      <dgm:spPr/>
      <dgm:t>
        <a:bodyPr/>
        <a:lstStyle/>
        <a:p>
          <a:r>
            <a:rPr lang="es-CL" dirty="0"/>
            <a:t>Centros de Alertas Temprana SAMU</a:t>
          </a:r>
        </a:p>
      </dgm:t>
    </dgm:pt>
    <dgm:pt modelId="{3A86286D-A5CA-4FE5-9E25-CC4D3710FA68}" type="parTrans" cxnId="{C12DE0A8-1B7A-40F5-8080-398D67FD9372}">
      <dgm:prSet/>
      <dgm:spPr/>
      <dgm:t>
        <a:bodyPr/>
        <a:lstStyle/>
        <a:p>
          <a:endParaRPr lang="es-CL"/>
        </a:p>
      </dgm:t>
    </dgm:pt>
    <dgm:pt modelId="{0780E0A8-35C8-4924-B749-D6C7800B2CC8}" type="sibTrans" cxnId="{C12DE0A8-1B7A-40F5-8080-398D67FD9372}">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41000" r="-41000"/>
          </a:stretch>
        </a:blipFill>
      </dgm:spPr>
      <dgm:t>
        <a:bodyPr/>
        <a:lstStyle/>
        <a:p>
          <a:endParaRPr lang="es-CL"/>
        </a:p>
      </dgm:t>
    </dgm:pt>
    <dgm:pt modelId="{65644618-91A5-4EEC-8C90-44D130B99251}">
      <dgm:prSet phldrT="[Texto]"/>
      <dgm:spPr/>
      <dgm:t>
        <a:bodyPr/>
        <a:lstStyle/>
        <a:p>
          <a:r>
            <a:rPr lang="es-CL" dirty="0"/>
            <a:t>Gestión Fármacos</a:t>
          </a:r>
        </a:p>
      </dgm:t>
    </dgm:pt>
    <dgm:pt modelId="{B0E75309-368D-4570-BA55-1223FFF7FEB2}" type="parTrans" cxnId="{3B7CC82D-BDD6-44FD-BD4B-691463CC3225}">
      <dgm:prSet/>
      <dgm:spPr/>
      <dgm:t>
        <a:bodyPr/>
        <a:lstStyle/>
        <a:p>
          <a:endParaRPr lang="es-CL"/>
        </a:p>
      </dgm:t>
    </dgm:pt>
    <dgm:pt modelId="{84C57275-969B-46D4-87C5-49C73F38C915}" type="sibTrans" cxnId="{3B7CC82D-BDD6-44FD-BD4B-691463CC3225}">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8">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16"/>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8"/>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16"/>
      <dgm:spPr/>
    </dgm:pt>
    <dgm:pt modelId="{4F337188-A91B-44C7-982C-6CFC3339403A}" type="pres">
      <dgm:prSet presAssocID="{3916DD51-C9F9-4E6D-986C-98257E868938}" presName="text2" presStyleCnt="0"/>
      <dgm:spPr/>
    </dgm:pt>
    <dgm:pt modelId="{1277869E-1DD5-46A9-B784-785CFDDAE589}" type="pres">
      <dgm:prSet presAssocID="{3916DD51-C9F9-4E6D-986C-98257E868938}" presName="textRepeatNode" presStyleLbl="alignNode1" presStyleIdx="1" presStyleCnt="8">
        <dgm:presLayoutVars>
          <dgm:chMax val="0"/>
          <dgm:chPref val="0"/>
          <dgm:bulletEnabled val="1"/>
        </dgm:presLayoutVars>
      </dgm:prSet>
      <dgm:spPr/>
      <dgm:t>
        <a:bodyPr/>
        <a:lstStyle/>
        <a:p>
          <a:endParaRPr lang="es-CL"/>
        </a:p>
      </dgm:t>
    </dgm:pt>
    <dgm:pt modelId="{BA72FDF3-F749-45A1-89A1-8B9E702A1E16}" type="pres">
      <dgm:prSet presAssocID="{3916DD51-C9F9-4E6D-986C-98257E868938}" presName="textaccent2" presStyleCnt="0"/>
      <dgm:spPr/>
    </dgm:pt>
    <dgm:pt modelId="{A0922FBB-0B4C-46C8-A5C3-C85AAF3D3530}" type="pres">
      <dgm:prSet presAssocID="{3916DD51-C9F9-4E6D-986C-98257E868938}" presName="accentRepeatNode" presStyleLbl="solidAlignAcc1" presStyleIdx="2" presStyleCnt="16"/>
      <dgm:spPr/>
    </dgm:pt>
    <dgm:pt modelId="{D99145F5-0EAA-47F3-85A7-4DBF858E413C}" type="pres">
      <dgm:prSet presAssocID="{D81B98BE-C26A-4C56-9099-12B9CBFCA862}" presName="image2" presStyleCnt="0"/>
      <dgm:spPr/>
    </dgm:pt>
    <dgm:pt modelId="{DCCE5FD2-3FCB-49D4-B7BE-C9825F7B3DFC}" type="pres">
      <dgm:prSet presAssocID="{D81B98BE-C26A-4C56-9099-12B9CBFCA862}" presName="imageRepeatNode" presStyleLbl="alignAcc1" presStyleIdx="1" presStyleCnt="8"/>
      <dgm:spPr/>
      <dgm:t>
        <a:bodyPr/>
        <a:lstStyle/>
        <a:p>
          <a:endParaRPr lang="es-CL"/>
        </a:p>
      </dgm:t>
    </dgm:pt>
    <dgm:pt modelId="{AB7C581B-2072-4A15-97B7-02EE73AC5D5C}" type="pres">
      <dgm:prSet presAssocID="{D81B98BE-C26A-4C56-9099-12B9CBFCA862}" presName="imageaccent2" presStyleCnt="0"/>
      <dgm:spPr/>
    </dgm:pt>
    <dgm:pt modelId="{347FE0C5-CEAF-4E18-B680-8DACB32B4731}" type="pres">
      <dgm:prSet presAssocID="{D81B98BE-C26A-4C56-9099-12B9CBFCA862}" presName="accentRepeatNode" presStyleLbl="solidAlignAcc1" presStyleIdx="3" presStyleCnt="16"/>
      <dgm:spPr/>
    </dgm:pt>
    <dgm:pt modelId="{77AE3EC5-990A-4F53-9A40-2A240AC41334}" type="pres">
      <dgm:prSet presAssocID="{700492AA-7839-4D4F-A229-29B0272C8579}" presName="text3" presStyleCnt="0"/>
      <dgm:spPr/>
    </dgm:pt>
    <dgm:pt modelId="{22F54F79-EC59-4D4C-A060-DCB64EB15CF1}" type="pres">
      <dgm:prSet presAssocID="{700492AA-7839-4D4F-A229-29B0272C8579}" presName="textRepeatNode" presStyleLbl="alignNode1" presStyleIdx="2" presStyleCnt="8">
        <dgm:presLayoutVars>
          <dgm:chMax val="0"/>
          <dgm:chPref val="0"/>
          <dgm:bulletEnabled val="1"/>
        </dgm:presLayoutVars>
      </dgm:prSet>
      <dgm:spPr/>
      <dgm:t>
        <a:bodyPr/>
        <a:lstStyle/>
        <a:p>
          <a:endParaRPr lang="es-CL"/>
        </a:p>
      </dgm:t>
    </dgm:pt>
    <dgm:pt modelId="{D7C5DE12-2EC3-41F4-A1BE-327D5BD831A4}" type="pres">
      <dgm:prSet presAssocID="{700492AA-7839-4D4F-A229-29B0272C8579}" presName="textaccent3" presStyleCnt="0"/>
      <dgm:spPr/>
    </dgm:pt>
    <dgm:pt modelId="{71B49B8E-89AA-459F-843E-0F0BD81220AA}" type="pres">
      <dgm:prSet presAssocID="{700492AA-7839-4D4F-A229-29B0272C8579}" presName="accentRepeatNode" presStyleLbl="solidAlignAcc1" presStyleIdx="4" presStyleCnt="16"/>
      <dgm:spPr/>
    </dgm:pt>
    <dgm:pt modelId="{97E14E07-BCFC-43F2-8338-56119910DF91}" type="pres">
      <dgm:prSet presAssocID="{0281E648-492A-4C26-9666-8B9DAD597F26}" presName="image3" presStyleCnt="0"/>
      <dgm:spPr/>
    </dgm:pt>
    <dgm:pt modelId="{531F8B32-7B2C-4FFD-A1B3-B57261770778}" type="pres">
      <dgm:prSet presAssocID="{0281E648-492A-4C26-9666-8B9DAD597F26}" presName="imageRepeatNode" presStyleLbl="alignAcc1" presStyleIdx="2" presStyleCnt="8"/>
      <dgm:spPr/>
      <dgm:t>
        <a:bodyPr/>
        <a:lstStyle/>
        <a:p>
          <a:endParaRPr lang="es-CL"/>
        </a:p>
      </dgm:t>
    </dgm:pt>
    <dgm:pt modelId="{7C9F28EF-6E01-4D21-A1E4-179DD6E8CB55}" type="pres">
      <dgm:prSet presAssocID="{0281E648-492A-4C26-9666-8B9DAD597F26}" presName="imageaccent3" presStyleCnt="0"/>
      <dgm:spPr/>
    </dgm:pt>
    <dgm:pt modelId="{A9D529A3-7D63-4EE1-AC3A-1CB41C3DD7E4}" type="pres">
      <dgm:prSet presAssocID="{0281E648-492A-4C26-9666-8B9DAD597F26}" presName="accentRepeatNode" presStyleLbl="solidAlignAcc1" presStyleIdx="5" presStyleCnt="16"/>
      <dgm:spPr/>
    </dgm:pt>
    <dgm:pt modelId="{D5F22D77-34C6-41AB-A8DD-0E4647BE0FDD}" type="pres">
      <dgm:prSet presAssocID="{2472F4C2-1F74-4CD7-8E33-78582B20687E}" presName="text4" presStyleCnt="0"/>
      <dgm:spPr/>
    </dgm:pt>
    <dgm:pt modelId="{7FB87CE9-AAE4-4FD4-B04D-3807386147A0}" type="pres">
      <dgm:prSet presAssocID="{2472F4C2-1F74-4CD7-8E33-78582B20687E}" presName="textRepeatNode" presStyleLbl="alignNode1" presStyleIdx="3" presStyleCnt="8">
        <dgm:presLayoutVars>
          <dgm:chMax val="0"/>
          <dgm:chPref val="0"/>
          <dgm:bulletEnabled val="1"/>
        </dgm:presLayoutVars>
      </dgm:prSet>
      <dgm:spPr/>
      <dgm:t>
        <a:bodyPr/>
        <a:lstStyle/>
        <a:p>
          <a:endParaRPr lang="es-CL"/>
        </a:p>
      </dgm:t>
    </dgm:pt>
    <dgm:pt modelId="{F1B26025-BFCA-49CC-904B-6B85355E62E5}" type="pres">
      <dgm:prSet presAssocID="{2472F4C2-1F74-4CD7-8E33-78582B20687E}" presName="textaccent4" presStyleCnt="0"/>
      <dgm:spPr/>
    </dgm:pt>
    <dgm:pt modelId="{3A9E7B20-6127-44DC-9007-1E9215835B02}" type="pres">
      <dgm:prSet presAssocID="{2472F4C2-1F74-4CD7-8E33-78582B20687E}" presName="accentRepeatNode" presStyleLbl="solidAlignAcc1" presStyleIdx="6" presStyleCnt="16"/>
      <dgm:spPr/>
    </dgm:pt>
    <dgm:pt modelId="{FA69F7EE-76D5-4E3A-85FA-F73C3CC815EB}" type="pres">
      <dgm:prSet presAssocID="{C698958F-E6FB-4896-84B7-147B1FE37F34}" presName="image4" presStyleCnt="0"/>
      <dgm:spPr/>
    </dgm:pt>
    <dgm:pt modelId="{2652C196-4C6E-4385-9C1E-E515B66BE057}" type="pres">
      <dgm:prSet presAssocID="{C698958F-E6FB-4896-84B7-147B1FE37F34}" presName="imageRepeatNode" presStyleLbl="alignAcc1" presStyleIdx="3" presStyleCnt="8"/>
      <dgm:spPr/>
      <dgm:t>
        <a:bodyPr/>
        <a:lstStyle/>
        <a:p>
          <a:endParaRPr lang="es-CL"/>
        </a:p>
      </dgm:t>
    </dgm:pt>
    <dgm:pt modelId="{C82637DA-7CE0-40F8-9B96-431760BBC12C}" type="pres">
      <dgm:prSet presAssocID="{C698958F-E6FB-4896-84B7-147B1FE37F34}" presName="imageaccent4" presStyleCnt="0"/>
      <dgm:spPr/>
    </dgm:pt>
    <dgm:pt modelId="{6A3B02DF-430F-42E0-A598-F860DBA7C1B3}" type="pres">
      <dgm:prSet presAssocID="{C698958F-E6FB-4896-84B7-147B1FE37F34}" presName="accentRepeatNode" presStyleLbl="solidAlignAcc1" presStyleIdx="7" presStyleCnt="16"/>
      <dgm:spPr/>
    </dgm:pt>
    <dgm:pt modelId="{A84D1D26-8201-4636-A9C2-C9C03B3DFD0A}" type="pres">
      <dgm:prSet presAssocID="{B554A04D-825A-472E-BB1A-4681C3266995}" presName="text5" presStyleCnt="0"/>
      <dgm:spPr/>
    </dgm:pt>
    <dgm:pt modelId="{012C7F6C-F3E3-49B7-AEEC-4FA444FE5CED}" type="pres">
      <dgm:prSet presAssocID="{B554A04D-825A-472E-BB1A-4681C3266995}" presName="textRepeatNode" presStyleLbl="alignNode1" presStyleIdx="4" presStyleCnt="8">
        <dgm:presLayoutVars>
          <dgm:chMax val="0"/>
          <dgm:chPref val="0"/>
          <dgm:bulletEnabled val="1"/>
        </dgm:presLayoutVars>
      </dgm:prSet>
      <dgm:spPr/>
      <dgm:t>
        <a:bodyPr/>
        <a:lstStyle/>
        <a:p>
          <a:endParaRPr lang="es-CL"/>
        </a:p>
      </dgm:t>
    </dgm:pt>
    <dgm:pt modelId="{EE3F300D-BBB6-44C8-8A0C-830ED5F52FDF}" type="pres">
      <dgm:prSet presAssocID="{B554A04D-825A-472E-BB1A-4681C3266995}" presName="textaccent5" presStyleCnt="0"/>
      <dgm:spPr/>
    </dgm:pt>
    <dgm:pt modelId="{5FAA8DD5-DE5E-421D-B8DB-B376FD1757D2}" type="pres">
      <dgm:prSet presAssocID="{B554A04D-825A-472E-BB1A-4681C3266995}" presName="accentRepeatNode" presStyleLbl="solidAlignAcc1" presStyleIdx="8" presStyleCnt="16"/>
      <dgm:spPr/>
    </dgm:pt>
    <dgm:pt modelId="{7C90BA5E-F9D7-4A4E-8928-35B79EAC0897}" type="pres">
      <dgm:prSet presAssocID="{1F28ECCD-3723-4845-B6B1-741397F3DDDB}" presName="image5" presStyleCnt="0"/>
      <dgm:spPr/>
    </dgm:pt>
    <dgm:pt modelId="{8297F38F-1909-4F6C-ACD6-017E29591978}" type="pres">
      <dgm:prSet presAssocID="{1F28ECCD-3723-4845-B6B1-741397F3DDDB}" presName="imageRepeatNode" presStyleLbl="alignAcc1" presStyleIdx="4" presStyleCnt="8"/>
      <dgm:spPr/>
      <dgm:t>
        <a:bodyPr/>
        <a:lstStyle/>
        <a:p>
          <a:endParaRPr lang="es-CL"/>
        </a:p>
      </dgm:t>
    </dgm:pt>
    <dgm:pt modelId="{C0703297-D6DE-4C21-BA7E-2D91C21286B3}" type="pres">
      <dgm:prSet presAssocID="{1F28ECCD-3723-4845-B6B1-741397F3DDDB}" presName="imageaccent5" presStyleCnt="0"/>
      <dgm:spPr/>
    </dgm:pt>
    <dgm:pt modelId="{A01041F1-564A-4F7F-A56C-6ACBAB6D04FC}" type="pres">
      <dgm:prSet presAssocID="{1F28ECCD-3723-4845-B6B1-741397F3DDDB}" presName="accentRepeatNode" presStyleLbl="solidAlignAcc1" presStyleIdx="9" presStyleCnt="16"/>
      <dgm:spPr/>
    </dgm:pt>
    <dgm:pt modelId="{E9DDC5AB-9BD9-4DB5-9662-2714D8FD1866}" type="pres">
      <dgm:prSet presAssocID="{29CC2646-BB65-4141-8B82-BA96B371FB91}" presName="text6" presStyleCnt="0"/>
      <dgm:spPr/>
    </dgm:pt>
    <dgm:pt modelId="{D01ACF7C-1380-41B5-A468-A15C1F014B7F}" type="pres">
      <dgm:prSet presAssocID="{29CC2646-BB65-4141-8B82-BA96B371FB91}" presName="textRepeatNode" presStyleLbl="alignNode1" presStyleIdx="5" presStyleCnt="8">
        <dgm:presLayoutVars>
          <dgm:chMax val="0"/>
          <dgm:chPref val="0"/>
          <dgm:bulletEnabled val="1"/>
        </dgm:presLayoutVars>
      </dgm:prSet>
      <dgm:spPr/>
      <dgm:t>
        <a:bodyPr/>
        <a:lstStyle/>
        <a:p>
          <a:endParaRPr lang="es-CL"/>
        </a:p>
      </dgm:t>
    </dgm:pt>
    <dgm:pt modelId="{9A1C1365-AA2B-4FCD-8F98-FB7D48473D6C}" type="pres">
      <dgm:prSet presAssocID="{29CC2646-BB65-4141-8B82-BA96B371FB91}" presName="textaccent6" presStyleCnt="0"/>
      <dgm:spPr/>
    </dgm:pt>
    <dgm:pt modelId="{CE339194-EAC4-4164-B5B1-C0567F63A0A9}" type="pres">
      <dgm:prSet presAssocID="{29CC2646-BB65-4141-8B82-BA96B371FB91}" presName="accentRepeatNode" presStyleLbl="solidAlignAcc1" presStyleIdx="10" presStyleCnt="16"/>
      <dgm:spPr/>
    </dgm:pt>
    <dgm:pt modelId="{79877CB0-FD2E-4600-BD66-944A97653D5B}" type="pres">
      <dgm:prSet presAssocID="{481EF4E2-CB90-461D-B662-5B2CD74BCEDB}" presName="image6" presStyleCnt="0"/>
      <dgm:spPr/>
    </dgm:pt>
    <dgm:pt modelId="{E9E04591-5102-4223-B41B-BED57E0B34CF}" type="pres">
      <dgm:prSet presAssocID="{481EF4E2-CB90-461D-B662-5B2CD74BCEDB}" presName="imageRepeatNode" presStyleLbl="alignAcc1" presStyleIdx="5" presStyleCnt="8"/>
      <dgm:spPr/>
      <dgm:t>
        <a:bodyPr/>
        <a:lstStyle/>
        <a:p>
          <a:endParaRPr lang="es-CL"/>
        </a:p>
      </dgm:t>
    </dgm:pt>
    <dgm:pt modelId="{25D9D061-9AF9-4770-84B5-C9663443CB88}" type="pres">
      <dgm:prSet presAssocID="{481EF4E2-CB90-461D-B662-5B2CD74BCEDB}" presName="imageaccent6" presStyleCnt="0"/>
      <dgm:spPr/>
    </dgm:pt>
    <dgm:pt modelId="{6061EC18-26AE-4789-8C8D-8CA54A93424D}" type="pres">
      <dgm:prSet presAssocID="{481EF4E2-CB90-461D-B662-5B2CD74BCEDB}" presName="accentRepeatNode" presStyleLbl="solidAlignAcc1" presStyleIdx="11" presStyleCnt="16"/>
      <dgm:spPr/>
    </dgm:pt>
    <dgm:pt modelId="{81934E86-4787-4B5F-8B68-3E94EA69D235}" type="pres">
      <dgm:prSet presAssocID="{E173C822-18B2-4E1C-BE68-B96F7FBB7CC1}" presName="text7" presStyleCnt="0"/>
      <dgm:spPr/>
    </dgm:pt>
    <dgm:pt modelId="{C258B2F5-F680-4565-8A20-2D1E1927B6CC}" type="pres">
      <dgm:prSet presAssocID="{E173C822-18B2-4E1C-BE68-B96F7FBB7CC1}" presName="textRepeatNode" presStyleLbl="alignNode1" presStyleIdx="6" presStyleCnt="8">
        <dgm:presLayoutVars>
          <dgm:chMax val="0"/>
          <dgm:chPref val="0"/>
          <dgm:bulletEnabled val="1"/>
        </dgm:presLayoutVars>
      </dgm:prSet>
      <dgm:spPr/>
      <dgm:t>
        <a:bodyPr/>
        <a:lstStyle/>
        <a:p>
          <a:endParaRPr lang="es-CL"/>
        </a:p>
      </dgm:t>
    </dgm:pt>
    <dgm:pt modelId="{215F548B-9988-4EFA-9B7D-F8687103AE7C}" type="pres">
      <dgm:prSet presAssocID="{E173C822-18B2-4E1C-BE68-B96F7FBB7CC1}" presName="textaccent7" presStyleCnt="0"/>
      <dgm:spPr/>
    </dgm:pt>
    <dgm:pt modelId="{C0A606F0-5059-4641-9655-C4F0431B2C32}" type="pres">
      <dgm:prSet presAssocID="{E173C822-18B2-4E1C-BE68-B96F7FBB7CC1}" presName="accentRepeatNode" presStyleLbl="solidAlignAcc1" presStyleIdx="12" presStyleCnt="16"/>
      <dgm:spPr/>
    </dgm:pt>
    <dgm:pt modelId="{839FB8CE-075A-4665-9A4D-9F91CC1B2B20}" type="pres">
      <dgm:prSet presAssocID="{0780E0A8-35C8-4924-B749-D6C7800B2CC8}" presName="image7" presStyleCnt="0"/>
      <dgm:spPr/>
    </dgm:pt>
    <dgm:pt modelId="{601959BE-C72A-4DA7-A12C-C98F4C0F2405}" type="pres">
      <dgm:prSet presAssocID="{0780E0A8-35C8-4924-B749-D6C7800B2CC8}" presName="imageRepeatNode" presStyleLbl="alignAcc1" presStyleIdx="6" presStyleCnt="8"/>
      <dgm:spPr/>
      <dgm:t>
        <a:bodyPr/>
        <a:lstStyle/>
        <a:p>
          <a:endParaRPr lang="es-CL"/>
        </a:p>
      </dgm:t>
    </dgm:pt>
    <dgm:pt modelId="{AD6F96EC-874E-4A6B-8C21-B526C522B431}" type="pres">
      <dgm:prSet presAssocID="{0780E0A8-35C8-4924-B749-D6C7800B2CC8}" presName="imageaccent7" presStyleCnt="0"/>
      <dgm:spPr/>
    </dgm:pt>
    <dgm:pt modelId="{40B5A769-1C61-4B1C-B88B-BA6430FBBCB2}" type="pres">
      <dgm:prSet presAssocID="{0780E0A8-35C8-4924-B749-D6C7800B2CC8}" presName="accentRepeatNode" presStyleLbl="solidAlignAcc1" presStyleIdx="13" presStyleCnt="16"/>
      <dgm:spPr/>
    </dgm:pt>
    <dgm:pt modelId="{2AFEE2BF-B60F-478B-8C7F-44B49547F3C1}" type="pres">
      <dgm:prSet presAssocID="{65644618-91A5-4EEC-8C90-44D130B99251}" presName="text8" presStyleCnt="0"/>
      <dgm:spPr/>
    </dgm:pt>
    <dgm:pt modelId="{A86804E4-22B2-4E3B-9348-6377537548FE}" type="pres">
      <dgm:prSet presAssocID="{65644618-91A5-4EEC-8C90-44D130B99251}" presName="textRepeatNode" presStyleLbl="alignNode1" presStyleIdx="7" presStyleCnt="8">
        <dgm:presLayoutVars>
          <dgm:chMax val="0"/>
          <dgm:chPref val="0"/>
          <dgm:bulletEnabled val="1"/>
        </dgm:presLayoutVars>
      </dgm:prSet>
      <dgm:spPr/>
      <dgm:t>
        <a:bodyPr/>
        <a:lstStyle/>
        <a:p>
          <a:endParaRPr lang="es-CL"/>
        </a:p>
      </dgm:t>
    </dgm:pt>
    <dgm:pt modelId="{21D5ED68-792F-4327-835E-83D97585B460}" type="pres">
      <dgm:prSet presAssocID="{65644618-91A5-4EEC-8C90-44D130B99251}" presName="textaccent8" presStyleCnt="0"/>
      <dgm:spPr/>
    </dgm:pt>
    <dgm:pt modelId="{E93D9CC8-7D9D-4796-9FAB-083C2563D580}" type="pres">
      <dgm:prSet presAssocID="{65644618-91A5-4EEC-8C90-44D130B99251}" presName="accentRepeatNode" presStyleLbl="solidAlignAcc1" presStyleIdx="14" presStyleCnt="16"/>
      <dgm:spPr/>
    </dgm:pt>
    <dgm:pt modelId="{F9929FAA-86A7-4A69-A4E5-A3B4FD497548}" type="pres">
      <dgm:prSet presAssocID="{84C57275-969B-46D4-87C5-49C73F38C915}" presName="image8" presStyleCnt="0"/>
      <dgm:spPr/>
    </dgm:pt>
    <dgm:pt modelId="{414E8FEB-CED5-450A-94FE-5CEF11394175}" type="pres">
      <dgm:prSet presAssocID="{84C57275-969B-46D4-87C5-49C73F38C915}" presName="imageRepeatNode" presStyleLbl="alignAcc1" presStyleIdx="7" presStyleCnt="8"/>
      <dgm:spPr/>
      <dgm:t>
        <a:bodyPr/>
        <a:lstStyle/>
        <a:p>
          <a:endParaRPr lang="es-CL"/>
        </a:p>
      </dgm:t>
    </dgm:pt>
    <dgm:pt modelId="{19FD949C-FE42-4AFF-BFE5-40D8A50EEE67}" type="pres">
      <dgm:prSet presAssocID="{84C57275-969B-46D4-87C5-49C73F38C915}" presName="imageaccent8" presStyleCnt="0"/>
      <dgm:spPr/>
    </dgm:pt>
    <dgm:pt modelId="{A4B1A0AA-6C68-4D1D-ACB0-C62B2F1A5ED4}" type="pres">
      <dgm:prSet presAssocID="{84C57275-969B-46D4-87C5-49C73F38C915}" presName="accentRepeatNode" presStyleLbl="solidAlignAcc1" presStyleIdx="15" presStyleCnt="16"/>
      <dgm:spPr/>
    </dgm:pt>
  </dgm:ptLst>
  <dgm:cxnLst>
    <dgm:cxn modelId="{028946E8-50A6-40EE-973C-862CEB0820EA}" type="presOf" srcId="{2472F4C2-1F74-4CD7-8E33-78582B20687E}" destId="{7FB87CE9-AAE4-4FD4-B04D-3807386147A0}" srcOrd="0" destOrd="0" presId="urn:microsoft.com/office/officeart/2008/layout/HexagonCluster"/>
    <dgm:cxn modelId="{54F7C7FD-7462-440A-A659-B31CDEAC679B}" srcId="{92FE7BF5-2510-458E-898A-D9F24F8C66BA}" destId="{29CC2646-BB65-4141-8B82-BA96B371FB91}" srcOrd="5" destOrd="0" parTransId="{3268A3E1-3DC1-46B3-9E8A-D0630A171EE5}" sibTransId="{481EF4E2-CB90-461D-B662-5B2CD74BCEDB}"/>
    <dgm:cxn modelId="{549FE67A-24CF-4F6C-83DB-6A523AD1E1D0}" type="presOf" srcId="{3916DD51-C9F9-4E6D-986C-98257E868938}" destId="{1277869E-1DD5-46A9-B784-785CFDDAE589}" srcOrd="0" destOrd="0" presId="urn:microsoft.com/office/officeart/2008/layout/HexagonCluster"/>
    <dgm:cxn modelId="{0B490085-3C3D-478B-937D-C2FF2DF9F519}" type="presOf" srcId="{C698958F-E6FB-4896-84B7-147B1FE37F34}" destId="{2652C196-4C6E-4385-9C1E-E515B66BE057}" srcOrd="0" destOrd="0" presId="urn:microsoft.com/office/officeart/2008/layout/HexagonCluster"/>
    <dgm:cxn modelId="{E948F449-4E9E-4BA7-897B-279EACC9A57A}" type="presOf" srcId="{0281E648-492A-4C26-9666-8B9DAD597F26}" destId="{531F8B32-7B2C-4FFD-A1B3-B57261770778}" srcOrd="0" destOrd="0" presId="urn:microsoft.com/office/officeart/2008/layout/HexagonCluster"/>
    <dgm:cxn modelId="{6D0E6C8A-CE79-460E-BCF7-A4E84B5EE31B}" type="presOf" srcId="{D3E4FAFB-1E5E-4CF5-AF45-F68CA34AFBC2}" destId="{8469F3EF-046E-433B-AAA4-0EBF5223DB10}" srcOrd="0" destOrd="0" presId="urn:microsoft.com/office/officeart/2008/layout/HexagonCluster"/>
    <dgm:cxn modelId="{E2BCBDCF-D815-488B-96FB-6D6D6CD5282D}" type="presOf" srcId="{29CC2646-BB65-4141-8B82-BA96B371FB91}" destId="{D01ACF7C-1380-41B5-A468-A15C1F014B7F}" srcOrd="0" destOrd="0" presId="urn:microsoft.com/office/officeart/2008/layout/HexagonCluster"/>
    <dgm:cxn modelId="{6EE84451-F78B-4C03-8E34-0FF5F84EE728}" type="presOf" srcId="{E173C822-18B2-4E1C-BE68-B96F7FBB7CC1}" destId="{C258B2F5-F680-4565-8A20-2D1E1927B6CC}" srcOrd="0" destOrd="0" presId="urn:microsoft.com/office/officeart/2008/layout/HexagonCluster"/>
    <dgm:cxn modelId="{3B7CC82D-BDD6-44FD-BD4B-691463CC3225}" srcId="{92FE7BF5-2510-458E-898A-D9F24F8C66BA}" destId="{65644618-91A5-4EEC-8C90-44D130B99251}" srcOrd="7" destOrd="0" parTransId="{B0E75309-368D-4570-BA55-1223FFF7FEB2}" sibTransId="{84C57275-969B-46D4-87C5-49C73F38C915}"/>
    <dgm:cxn modelId="{842B933E-9B89-4397-A6CF-A607465F54D3}" srcId="{92FE7BF5-2510-458E-898A-D9F24F8C66BA}" destId="{2472F4C2-1F74-4CD7-8E33-78582B20687E}" srcOrd="3" destOrd="0" parTransId="{18523DEB-94CD-4B1A-BB80-15D20929783C}" sibTransId="{C698958F-E6FB-4896-84B7-147B1FE37F34}"/>
    <dgm:cxn modelId="{505A7926-BB7D-49B1-BCAA-06FEEC688182}" type="presOf" srcId="{700492AA-7839-4D4F-A229-29B0272C8579}" destId="{22F54F79-EC59-4D4C-A060-DCB64EB15CF1}" srcOrd="0" destOrd="0" presId="urn:microsoft.com/office/officeart/2008/layout/HexagonCluster"/>
    <dgm:cxn modelId="{A4B1A08C-C729-4684-8D8B-83D51D40500C}" srcId="{92FE7BF5-2510-458E-898A-D9F24F8C66BA}" destId="{B554A04D-825A-472E-BB1A-4681C3266995}" srcOrd="4" destOrd="0" parTransId="{03C037A1-9EBC-455D-9139-4ABDC5E3B502}" sibTransId="{1F28ECCD-3723-4845-B6B1-741397F3DDDB}"/>
    <dgm:cxn modelId="{FAF53E29-F515-400F-A2E9-B767633A6F71}" type="presOf" srcId="{D81B98BE-C26A-4C56-9099-12B9CBFCA862}" destId="{DCCE5FD2-3FCB-49D4-B7BE-C9825F7B3DFC}" srcOrd="0" destOrd="0" presId="urn:microsoft.com/office/officeart/2008/layout/HexagonCluster"/>
    <dgm:cxn modelId="{1B08DA70-1E1E-473E-B648-04FB412901B8}" type="presOf" srcId="{84C57275-969B-46D4-87C5-49C73F38C915}" destId="{414E8FEB-CED5-450A-94FE-5CEF11394175}" srcOrd="0" destOrd="0" presId="urn:microsoft.com/office/officeart/2008/layout/HexagonCluster"/>
    <dgm:cxn modelId="{9EDE9DE8-1D85-4BBC-8BB6-EDAB52FF7113}" type="presOf" srcId="{B554A04D-825A-472E-BB1A-4681C3266995}" destId="{012C7F6C-F3E3-49B7-AEEC-4FA444FE5CED}" srcOrd="0" destOrd="0" presId="urn:microsoft.com/office/officeart/2008/layout/HexagonCluster"/>
    <dgm:cxn modelId="{09796320-4CFD-4EE7-A539-788943E2FB4D}" type="presOf" srcId="{65644618-91A5-4EEC-8C90-44D130B99251}" destId="{A86804E4-22B2-4E3B-9348-6377537548FE}"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C12DE0A8-1B7A-40F5-8080-398D67FD9372}" srcId="{92FE7BF5-2510-458E-898A-D9F24F8C66BA}" destId="{E173C822-18B2-4E1C-BE68-B96F7FBB7CC1}" srcOrd="6" destOrd="0" parTransId="{3A86286D-A5CA-4FE5-9E25-CC4D3710FA68}" sibTransId="{0780E0A8-35C8-4924-B749-D6C7800B2CC8}"/>
    <dgm:cxn modelId="{EED3CF7C-83C3-45E4-8996-2F3793443B05}" type="presOf" srcId="{F6B8337C-AA2A-4721-879E-243955754B75}" destId="{D22B91ED-E03D-4E42-B6B8-1C97DD075972}" srcOrd="0" destOrd="0" presId="urn:microsoft.com/office/officeart/2008/layout/HexagonCluster"/>
    <dgm:cxn modelId="{AE99F1FB-88BB-47CC-84CE-8890E673089F}" type="presOf" srcId="{481EF4E2-CB90-461D-B662-5B2CD74BCEDB}" destId="{E9E04591-5102-4223-B41B-BED57E0B34CF}" srcOrd="0" destOrd="0" presId="urn:microsoft.com/office/officeart/2008/layout/HexagonCluster"/>
    <dgm:cxn modelId="{C768A97F-B67A-462A-A533-3ECC711917BC}" srcId="{92FE7BF5-2510-458E-898A-D9F24F8C66BA}" destId="{700492AA-7839-4D4F-A229-29B0272C8579}" srcOrd="2" destOrd="0" parTransId="{D4059EF2-71EA-4639-87DC-D5C93EBADE94}" sibTransId="{0281E648-492A-4C26-9666-8B9DAD597F26}"/>
    <dgm:cxn modelId="{5FB0AD2A-7E00-47F8-BC36-EF2747C1C6E7}" srcId="{92FE7BF5-2510-458E-898A-D9F24F8C66BA}" destId="{3916DD51-C9F9-4E6D-986C-98257E868938}" srcOrd="1" destOrd="0" parTransId="{5D7FE171-969F-4777-8CF8-00D1401F7795}" sibTransId="{D81B98BE-C26A-4C56-9099-12B9CBFCA862}"/>
    <dgm:cxn modelId="{54D6781C-8186-482B-8397-EF609113BA79}" type="presOf" srcId="{92FE7BF5-2510-458E-898A-D9F24F8C66BA}" destId="{23ACC3E7-6594-4B46-B5F0-058082312944}" srcOrd="0" destOrd="0" presId="urn:microsoft.com/office/officeart/2008/layout/HexagonCluster"/>
    <dgm:cxn modelId="{7362CD3E-BF13-4696-ABC9-63FAF576A6B3}" type="presOf" srcId="{0780E0A8-35C8-4924-B749-D6C7800B2CC8}" destId="{601959BE-C72A-4DA7-A12C-C98F4C0F2405}" srcOrd="0" destOrd="0" presId="urn:microsoft.com/office/officeart/2008/layout/HexagonCluster"/>
    <dgm:cxn modelId="{CE937B3A-C445-4AA1-99A6-B546D3398CB4}" type="presOf" srcId="{1F28ECCD-3723-4845-B6B1-741397F3DDDB}" destId="{8297F38F-1909-4F6C-ACD6-017E29591978}" srcOrd="0" destOrd="0" presId="urn:microsoft.com/office/officeart/2008/layout/HexagonCluster"/>
    <dgm:cxn modelId="{34C0BE17-A347-4F48-A264-96681B3462F4}" type="presParOf" srcId="{23ACC3E7-6594-4B46-B5F0-058082312944}" destId="{53C31C2C-C24F-4ECE-A699-9F3C196133CF}" srcOrd="0" destOrd="0" presId="urn:microsoft.com/office/officeart/2008/layout/HexagonCluster"/>
    <dgm:cxn modelId="{B6B62DBD-4ACE-4023-8404-939485A679F3}" type="presParOf" srcId="{53C31C2C-C24F-4ECE-A699-9F3C196133CF}" destId="{8469F3EF-046E-433B-AAA4-0EBF5223DB10}" srcOrd="0" destOrd="0" presId="urn:microsoft.com/office/officeart/2008/layout/HexagonCluster"/>
    <dgm:cxn modelId="{67BF0107-D0ED-442B-9F4A-D1B3959A86D4}" type="presParOf" srcId="{23ACC3E7-6594-4B46-B5F0-058082312944}" destId="{A261ECDF-C7CA-4212-B339-B6C5D1875BE5}" srcOrd="1" destOrd="0" presId="urn:microsoft.com/office/officeart/2008/layout/HexagonCluster"/>
    <dgm:cxn modelId="{ADAAF763-9839-46DB-AA84-43A295D42DA8}" type="presParOf" srcId="{A261ECDF-C7CA-4212-B339-B6C5D1875BE5}" destId="{F2ED6F0D-DBDB-4967-AE5D-72A6E1ED38D3}" srcOrd="0" destOrd="0" presId="urn:microsoft.com/office/officeart/2008/layout/HexagonCluster"/>
    <dgm:cxn modelId="{91EF0CA1-FD83-4062-AEA6-8CA2CEAF1565}" type="presParOf" srcId="{23ACC3E7-6594-4B46-B5F0-058082312944}" destId="{8EA77716-BA0D-4CF2-8FEE-F4216AB0C3DF}" srcOrd="2" destOrd="0" presId="urn:microsoft.com/office/officeart/2008/layout/HexagonCluster"/>
    <dgm:cxn modelId="{372A5588-6096-444B-9166-CF9D0F6DC5F7}" type="presParOf" srcId="{8EA77716-BA0D-4CF2-8FEE-F4216AB0C3DF}" destId="{D22B91ED-E03D-4E42-B6B8-1C97DD075972}" srcOrd="0" destOrd="0" presId="urn:microsoft.com/office/officeart/2008/layout/HexagonCluster"/>
    <dgm:cxn modelId="{481E7526-D159-4D7D-A629-1BAE842C0C63}" type="presParOf" srcId="{23ACC3E7-6594-4B46-B5F0-058082312944}" destId="{C46DF2B5-E408-40CB-B8AE-695E0DBEE392}" srcOrd="3" destOrd="0" presId="urn:microsoft.com/office/officeart/2008/layout/HexagonCluster"/>
    <dgm:cxn modelId="{E3AAB5E3-B353-4D2D-A1A5-1D6310A65879}" type="presParOf" srcId="{C46DF2B5-E408-40CB-B8AE-695E0DBEE392}" destId="{D3EA6D1B-EDF2-45F6-B54A-BC8E1CFED038}" srcOrd="0" destOrd="0" presId="urn:microsoft.com/office/officeart/2008/layout/HexagonCluster"/>
    <dgm:cxn modelId="{6147543E-6240-46FE-B965-31C5247EF5A1}" type="presParOf" srcId="{23ACC3E7-6594-4B46-B5F0-058082312944}" destId="{4F337188-A91B-44C7-982C-6CFC3339403A}" srcOrd="4" destOrd="0" presId="urn:microsoft.com/office/officeart/2008/layout/HexagonCluster"/>
    <dgm:cxn modelId="{C7F19B3B-B668-42E9-8B50-272CB4D592AC}" type="presParOf" srcId="{4F337188-A91B-44C7-982C-6CFC3339403A}" destId="{1277869E-1DD5-46A9-B784-785CFDDAE589}" srcOrd="0" destOrd="0" presId="urn:microsoft.com/office/officeart/2008/layout/HexagonCluster"/>
    <dgm:cxn modelId="{2DED3CD5-886C-469E-8356-CB385A752C9C}" type="presParOf" srcId="{23ACC3E7-6594-4B46-B5F0-058082312944}" destId="{BA72FDF3-F749-45A1-89A1-8B9E702A1E16}" srcOrd="5" destOrd="0" presId="urn:microsoft.com/office/officeart/2008/layout/HexagonCluster"/>
    <dgm:cxn modelId="{47A35DA9-A7A5-4D7E-A1DA-6B32C963F70B}" type="presParOf" srcId="{BA72FDF3-F749-45A1-89A1-8B9E702A1E16}" destId="{A0922FBB-0B4C-46C8-A5C3-C85AAF3D3530}" srcOrd="0" destOrd="0" presId="urn:microsoft.com/office/officeart/2008/layout/HexagonCluster"/>
    <dgm:cxn modelId="{6353648C-98FD-4B30-93D8-364B80BDEFFA}" type="presParOf" srcId="{23ACC3E7-6594-4B46-B5F0-058082312944}" destId="{D99145F5-0EAA-47F3-85A7-4DBF858E413C}" srcOrd="6" destOrd="0" presId="urn:microsoft.com/office/officeart/2008/layout/HexagonCluster"/>
    <dgm:cxn modelId="{74F2736D-44D2-44BD-A03E-39719A7E4765}" type="presParOf" srcId="{D99145F5-0EAA-47F3-85A7-4DBF858E413C}" destId="{DCCE5FD2-3FCB-49D4-B7BE-C9825F7B3DFC}" srcOrd="0" destOrd="0" presId="urn:microsoft.com/office/officeart/2008/layout/HexagonCluster"/>
    <dgm:cxn modelId="{99887BF6-BFE6-4759-B708-ADE108C17B8A}" type="presParOf" srcId="{23ACC3E7-6594-4B46-B5F0-058082312944}" destId="{AB7C581B-2072-4A15-97B7-02EE73AC5D5C}" srcOrd="7" destOrd="0" presId="urn:microsoft.com/office/officeart/2008/layout/HexagonCluster"/>
    <dgm:cxn modelId="{3D7E0A10-0B9A-4B9A-BDA5-5333525ABD37}" type="presParOf" srcId="{AB7C581B-2072-4A15-97B7-02EE73AC5D5C}" destId="{347FE0C5-CEAF-4E18-B680-8DACB32B4731}" srcOrd="0" destOrd="0" presId="urn:microsoft.com/office/officeart/2008/layout/HexagonCluster"/>
    <dgm:cxn modelId="{A12B8AD5-C218-40FE-9F1A-FCE597AF6ED4}" type="presParOf" srcId="{23ACC3E7-6594-4B46-B5F0-058082312944}" destId="{77AE3EC5-990A-4F53-9A40-2A240AC41334}" srcOrd="8" destOrd="0" presId="urn:microsoft.com/office/officeart/2008/layout/HexagonCluster"/>
    <dgm:cxn modelId="{DDE0360A-3234-4B3E-A294-114060698C6C}" type="presParOf" srcId="{77AE3EC5-990A-4F53-9A40-2A240AC41334}" destId="{22F54F79-EC59-4D4C-A060-DCB64EB15CF1}" srcOrd="0" destOrd="0" presId="urn:microsoft.com/office/officeart/2008/layout/HexagonCluster"/>
    <dgm:cxn modelId="{E7998729-8091-4C4D-BF85-92D772D58FE5}" type="presParOf" srcId="{23ACC3E7-6594-4B46-B5F0-058082312944}" destId="{D7C5DE12-2EC3-41F4-A1BE-327D5BD831A4}" srcOrd="9" destOrd="0" presId="urn:microsoft.com/office/officeart/2008/layout/HexagonCluster"/>
    <dgm:cxn modelId="{F1BC8390-F885-4BCA-9297-3BDC345F138C}" type="presParOf" srcId="{D7C5DE12-2EC3-41F4-A1BE-327D5BD831A4}" destId="{71B49B8E-89AA-459F-843E-0F0BD81220AA}" srcOrd="0" destOrd="0" presId="urn:microsoft.com/office/officeart/2008/layout/HexagonCluster"/>
    <dgm:cxn modelId="{69DF21D4-F887-4BDF-9451-05F4F986EDD5}" type="presParOf" srcId="{23ACC3E7-6594-4B46-B5F0-058082312944}" destId="{97E14E07-BCFC-43F2-8338-56119910DF91}" srcOrd="10" destOrd="0" presId="urn:microsoft.com/office/officeart/2008/layout/HexagonCluster"/>
    <dgm:cxn modelId="{98EF99C7-300F-4550-893B-1AF4FCBB78F8}" type="presParOf" srcId="{97E14E07-BCFC-43F2-8338-56119910DF91}" destId="{531F8B32-7B2C-4FFD-A1B3-B57261770778}" srcOrd="0" destOrd="0" presId="urn:microsoft.com/office/officeart/2008/layout/HexagonCluster"/>
    <dgm:cxn modelId="{82221388-A96C-4245-82B8-9CEBFB7342B0}" type="presParOf" srcId="{23ACC3E7-6594-4B46-B5F0-058082312944}" destId="{7C9F28EF-6E01-4D21-A1E4-179DD6E8CB55}" srcOrd="11" destOrd="0" presId="urn:microsoft.com/office/officeart/2008/layout/HexagonCluster"/>
    <dgm:cxn modelId="{8F7F7437-4728-4825-A9A7-AA02B2A307E4}" type="presParOf" srcId="{7C9F28EF-6E01-4D21-A1E4-179DD6E8CB55}" destId="{A9D529A3-7D63-4EE1-AC3A-1CB41C3DD7E4}" srcOrd="0" destOrd="0" presId="urn:microsoft.com/office/officeart/2008/layout/HexagonCluster"/>
    <dgm:cxn modelId="{D09B043D-F1C9-47B2-84EE-1427DFCFCF97}" type="presParOf" srcId="{23ACC3E7-6594-4B46-B5F0-058082312944}" destId="{D5F22D77-34C6-41AB-A8DD-0E4647BE0FDD}" srcOrd="12" destOrd="0" presId="urn:microsoft.com/office/officeart/2008/layout/HexagonCluster"/>
    <dgm:cxn modelId="{5A617603-4C8F-48C5-9B40-F220069FD951}" type="presParOf" srcId="{D5F22D77-34C6-41AB-A8DD-0E4647BE0FDD}" destId="{7FB87CE9-AAE4-4FD4-B04D-3807386147A0}" srcOrd="0" destOrd="0" presId="urn:microsoft.com/office/officeart/2008/layout/HexagonCluster"/>
    <dgm:cxn modelId="{2DBDFF3A-BEF2-49B1-8589-504300633EB0}" type="presParOf" srcId="{23ACC3E7-6594-4B46-B5F0-058082312944}" destId="{F1B26025-BFCA-49CC-904B-6B85355E62E5}" srcOrd="13" destOrd="0" presId="urn:microsoft.com/office/officeart/2008/layout/HexagonCluster"/>
    <dgm:cxn modelId="{B7524DE1-3390-4D2E-824B-9D285BD52B40}" type="presParOf" srcId="{F1B26025-BFCA-49CC-904B-6B85355E62E5}" destId="{3A9E7B20-6127-44DC-9007-1E9215835B02}" srcOrd="0" destOrd="0" presId="urn:microsoft.com/office/officeart/2008/layout/HexagonCluster"/>
    <dgm:cxn modelId="{050106C5-2521-4DE9-ABEC-6744A0A89682}" type="presParOf" srcId="{23ACC3E7-6594-4B46-B5F0-058082312944}" destId="{FA69F7EE-76D5-4E3A-85FA-F73C3CC815EB}" srcOrd="14" destOrd="0" presId="urn:microsoft.com/office/officeart/2008/layout/HexagonCluster"/>
    <dgm:cxn modelId="{2A821B0F-FCFC-47CA-8AA3-5656622860FF}" type="presParOf" srcId="{FA69F7EE-76D5-4E3A-85FA-F73C3CC815EB}" destId="{2652C196-4C6E-4385-9C1E-E515B66BE057}" srcOrd="0" destOrd="0" presId="urn:microsoft.com/office/officeart/2008/layout/HexagonCluster"/>
    <dgm:cxn modelId="{CDAE59CC-ABB0-42F8-9E91-3081101D2993}" type="presParOf" srcId="{23ACC3E7-6594-4B46-B5F0-058082312944}" destId="{C82637DA-7CE0-40F8-9B96-431760BBC12C}" srcOrd="15" destOrd="0" presId="urn:microsoft.com/office/officeart/2008/layout/HexagonCluster"/>
    <dgm:cxn modelId="{82640E2A-D1BA-4AE9-98F1-86C57D0DF041}" type="presParOf" srcId="{C82637DA-7CE0-40F8-9B96-431760BBC12C}" destId="{6A3B02DF-430F-42E0-A598-F860DBA7C1B3}" srcOrd="0" destOrd="0" presId="urn:microsoft.com/office/officeart/2008/layout/HexagonCluster"/>
    <dgm:cxn modelId="{B921A431-944F-43D8-A801-A4087CD60A97}" type="presParOf" srcId="{23ACC3E7-6594-4B46-B5F0-058082312944}" destId="{A84D1D26-8201-4636-A9C2-C9C03B3DFD0A}" srcOrd="16" destOrd="0" presId="urn:microsoft.com/office/officeart/2008/layout/HexagonCluster"/>
    <dgm:cxn modelId="{8DF910A2-A7AB-44BD-AE15-0586778FD535}" type="presParOf" srcId="{A84D1D26-8201-4636-A9C2-C9C03B3DFD0A}" destId="{012C7F6C-F3E3-49B7-AEEC-4FA444FE5CED}" srcOrd="0" destOrd="0" presId="urn:microsoft.com/office/officeart/2008/layout/HexagonCluster"/>
    <dgm:cxn modelId="{836BB2CF-80B4-491F-BBA9-1A17AC20712C}" type="presParOf" srcId="{23ACC3E7-6594-4B46-B5F0-058082312944}" destId="{EE3F300D-BBB6-44C8-8A0C-830ED5F52FDF}" srcOrd="17" destOrd="0" presId="urn:microsoft.com/office/officeart/2008/layout/HexagonCluster"/>
    <dgm:cxn modelId="{1621B168-D032-41F5-A96A-EEA6CB0F6518}" type="presParOf" srcId="{EE3F300D-BBB6-44C8-8A0C-830ED5F52FDF}" destId="{5FAA8DD5-DE5E-421D-B8DB-B376FD1757D2}" srcOrd="0" destOrd="0" presId="urn:microsoft.com/office/officeart/2008/layout/HexagonCluster"/>
    <dgm:cxn modelId="{4316E5B2-2C45-4A44-853E-CFF994055EF4}" type="presParOf" srcId="{23ACC3E7-6594-4B46-B5F0-058082312944}" destId="{7C90BA5E-F9D7-4A4E-8928-35B79EAC0897}" srcOrd="18" destOrd="0" presId="urn:microsoft.com/office/officeart/2008/layout/HexagonCluster"/>
    <dgm:cxn modelId="{61CD50DA-0217-4AAE-9E21-F3A6DDADC4EA}" type="presParOf" srcId="{7C90BA5E-F9D7-4A4E-8928-35B79EAC0897}" destId="{8297F38F-1909-4F6C-ACD6-017E29591978}" srcOrd="0" destOrd="0" presId="urn:microsoft.com/office/officeart/2008/layout/HexagonCluster"/>
    <dgm:cxn modelId="{128FB33F-4B5F-43D1-B4A8-79180C1514D9}" type="presParOf" srcId="{23ACC3E7-6594-4B46-B5F0-058082312944}" destId="{C0703297-D6DE-4C21-BA7E-2D91C21286B3}" srcOrd="19" destOrd="0" presId="urn:microsoft.com/office/officeart/2008/layout/HexagonCluster"/>
    <dgm:cxn modelId="{A21B324E-9AF7-4699-9F3F-3D29733E5F58}" type="presParOf" srcId="{C0703297-D6DE-4C21-BA7E-2D91C21286B3}" destId="{A01041F1-564A-4F7F-A56C-6ACBAB6D04FC}" srcOrd="0" destOrd="0" presId="urn:microsoft.com/office/officeart/2008/layout/HexagonCluster"/>
    <dgm:cxn modelId="{EFF10571-DBAE-4D7A-9142-0B27ABD13CF1}" type="presParOf" srcId="{23ACC3E7-6594-4B46-B5F0-058082312944}" destId="{E9DDC5AB-9BD9-4DB5-9662-2714D8FD1866}" srcOrd="20" destOrd="0" presId="urn:microsoft.com/office/officeart/2008/layout/HexagonCluster"/>
    <dgm:cxn modelId="{E1DD3D5C-241C-43C7-83A0-89ACE5FC0955}" type="presParOf" srcId="{E9DDC5AB-9BD9-4DB5-9662-2714D8FD1866}" destId="{D01ACF7C-1380-41B5-A468-A15C1F014B7F}" srcOrd="0" destOrd="0" presId="urn:microsoft.com/office/officeart/2008/layout/HexagonCluster"/>
    <dgm:cxn modelId="{91B9AB16-D3FB-4701-9CDD-1653C47F188A}" type="presParOf" srcId="{23ACC3E7-6594-4B46-B5F0-058082312944}" destId="{9A1C1365-AA2B-4FCD-8F98-FB7D48473D6C}" srcOrd="21" destOrd="0" presId="urn:microsoft.com/office/officeart/2008/layout/HexagonCluster"/>
    <dgm:cxn modelId="{274F68F9-31BF-484B-86EF-E6545B5403FA}" type="presParOf" srcId="{9A1C1365-AA2B-4FCD-8F98-FB7D48473D6C}" destId="{CE339194-EAC4-4164-B5B1-C0567F63A0A9}" srcOrd="0" destOrd="0" presId="urn:microsoft.com/office/officeart/2008/layout/HexagonCluster"/>
    <dgm:cxn modelId="{ACB77D57-9DC5-4A61-B1F2-FC99F107444B}" type="presParOf" srcId="{23ACC3E7-6594-4B46-B5F0-058082312944}" destId="{79877CB0-FD2E-4600-BD66-944A97653D5B}" srcOrd="22" destOrd="0" presId="urn:microsoft.com/office/officeart/2008/layout/HexagonCluster"/>
    <dgm:cxn modelId="{1CA7E3B8-A293-45AF-9090-DC1958A6C4F8}" type="presParOf" srcId="{79877CB0-FD2E-4600-BD66-944A97653D5B}" destId="{E9E04591-5102-4223-B41B-BED57E0B34CF}" srcOrd="0" destOrd="0" presId="urn:microsoft.com/office/officeart/2008/layout/HexagonCluster"/>
    <dgm:cxn modelId="{CBDCF976-2252-4231-BBD0-B91B36FC9F51}" type="presParOf" srcId="{23ACC3E7-6594-4B46-B5F0-058082312944}" destId="{25D9D061-9AF9-4770-84B5-C9663443CB88}" srcOrd="23" destOrd="0" presId="urn:microsoft.com/office/officeart/2008/layout/HexagonCluster"/>
    <dgm:cxn modelId="{F59558A7-BEEF-4887-B616-B7015D77AA36}" type="presParOf" srcId="{25D9D061-9AF9-4770-84B5-C9663443CB88}" destId="{6061EC18-26AE-4789-8C8D-8CA54A93424D}" srcOrd="0" destOrd="0" presId="urn:microsoft.com/office/officeart/2008/layout/HexagonCluster"/>
    <dgm:cxn modelId="{58E3CF71-E029-465A-A102-8BCC0BB78727}" type="presParOf" srcId="{23ACC3E7-6594-4B46-B5F0-058082312944}" destId="{81934E86-4787-4B5F-8B68-3E94EA69D235}" srcOrd="24" destOrd="0" presId="urn:microsoft.com/office/officeart/2008/layout/HexagonCluster"/>
    <dgm:cxn modelId="{70F123BD-F3E1-4A00-8263-F625EF90E09D}" type="presParOf" srcId="{81934E86-4787-4B5F-8B68-3E94EA69D235}" destId="{C258B2F5-F680-4565-8A20-2D1E1927B6CC}" srcOrd="0" destOrd="0" presId="urn:microsoft.com/office/officeart/2008/layout/HexagonCluster"/>
    <dgm:cxn modelId="{8BDCA4CA-FE08-4B5A-8544-5EF6CF7B8E55}" type="presParOf" srcId="{23ACC3E7-6594-4B46-B5F0-058082312944}" destId="{215F548B-9988-4EFA-9B7D-F8687103AE7C}" srcOrd="25" destOrd="0" presId="urn:microsoft.com/office/officeart/2008/layout/HexagonCluster"/>
    <dgm:cxn modelId="{5A720BE9-9DC2-490D-A825-20A9A3286CA1}" type="presParOf" srcId="{215F548B-9988-4EFA-9B7D-F8687103AE7C}" destId="{C0A606F0-5059-4641-9655-C4F0431B2C32}" srcOrd="0" destOrd="0" presId="urn:microsoft.com/office/officeart/2008/layout/HexagonCluster"/>
    <dgm:cxn modelId="{DD38BBB1-1590-42FF-984C-45738C24FDAE}" type="presParOf" srcId="{23ACC3E7-6594-4B46-B5F0-058082312944}" destId="{839FB8CE-075A-4665-9A4D-9F91CC1B2B20}" srcOrd="26" destOrd="0" presId="urn:microsoft.com/office/officeart/2008/layout/HexagonCluster"/>
    <dgm:cxn modelId="{D7456317-9806-4471-9D97-CDE48C4ED9B7}" type="presParOf" srcId="{839FB8CE-075A-4665-9A4D-9F91CC1B2B20}" destId="{601959BE-C72A-4DA7-A12C-C98F4C0F2405}" srcOrd="0" destOrd="0" presId="urn:microsoft.com/office/officeart/2008/layout/HexagonCluster"/>
    <dgm:cxn modelId="{57DDDDB8-22D0-4C85-8580-24A308A021B0}" type="presParOf" srcId="{23ACC3E7-6594-4B46-B5F0-058082312944}" destId="{AD6F96EC-874E-4A6B-8C21-B526C522B431}" srcOrd="27" destOrd="0" presId="urn:microsoft.com/office/officeart/2008/layout/HexagonCluster"/>
    <dgm:cxn modelId="{FDCAE7C7-5120-40A1-85E5-4C984F04EE9B}" type="presParOf" srcId="{AD6F96EC-874E-4A6B-8C21-B526C522B431}" destId="{40B5A769-1C61-4B1C-B88B-BA6430FBBCB2}" srcOrd="0" destOrd="0" presId="urn:microsoft.com/office/officeart/2008/layout/HexagonCluster"/>
    <dgm:cxn modelId="{2784441E-92D8-4253-AF02-C5FAAD0DC18B}" type="presParOf" srcId="{23ACC3E7-6594-4B46-B5F0-058082312944}" destId="{2AFEE2BF-B60F-478B-8C7F-44B49547F3C1}" srcOrd="28" destOrd="0" presId="urn:microsoft.com/office/officeart/2008/layout/HexagonCluster"/>
    <dgm:cxn modelId="{6DC2A598-6733-47FF-9B35-39640103141C}" type="presParOf" srcId="{2AFEE2BF-B60F-478B-8C7F-44B49547F3C1}" destId="{A86804E4-22B2-4E3B-9348-6377537548FE}" srcOrd="0" destOrd="0" presId="urn:microsoft.com/office/officeart/2008/layout/HexagonCluster"/>
    <dgm:cxn modelId="{96E13A27-F75C-4AB7-B607-669E3C1831DA}" type="presParOf" srcId="{23ACC3E7-6594-4B46-B5F0-058082312944}" destId="{21D5ED68-792F-4327-835E-83D97585B460}" srcOrd="29" destOrd="0" presId="urn:microsoft.com/office/officeart/2008/layout/HexagonCluster"/>
    <dgm:cxn modelId="{F4CB6F7A-34F4-4DA2-8B9D-E77A9B254BDA}" type="presParOf" srcId="{21D5ED68-792F-4327-835E-83D97585B460}" destId="{E93D9CC8-7D9D-4796-9FAB-083C2563D580}" srcOrd="0" destOrd="0" presId="urn:microsoft.com/office/officeart/2008/layout/HexagonCluster"/>
    <dgm:cxn modelId="{20B35DDD-DDD6-4AE3-8B32-A7EF93B24D97}" type="presParOf" srcId="{23ACC3E7-6594-4B46-B5F0-058082312944}" destId="{F9929FAA-86A7-4A69-A4E5-A3B4FD497548}" srcOrd="30" destOrd="0" presId="urn:microsoft.com/office/officeart/2008/layout/HexagonCluster"/>
    <dgm:cxn modelId="{FF4FB223-AFF0-442B-84FE-D65886E0A4A9}" type="presParOf" srcId="{F9929FAA-86A7-4A69-A4E5-A3B4FD497548}" destId="{414E8FEB-CED5-450A-94FE-5CEF11394175}" srcOrd="0" destOrd="0" presId="urn:microsoft.com/office/officeart/2008/layout/HexagonCluster"/>
    <dgm:cxn modelId="{CC4AE0F7-1253-48B0-AB64-BDD5CD95B562}" type="presParOf" srcId="{23ACC3E7-6594-4B46-B5F0-058082312944}" destId="{19FD949C-FE42-4AFF-BFE5-40D8A50EEE67}" srcOrd="31" destOrd="0" presId="urn:microsoft.com/office/officeart/2008/layout/HexagonCluster"/>
    <dgm:cxn modelId="{D9206382-6583-4E2D-BF8F-4B2DB4516BEB}" type="presParOf" srcId="{19FD949C-FE42-4AFF-BFE5-40D8A50EEE67}" destId="{A4B1A0AA-6C68-4D1D-ACB0-C62B2F1A5ED4}"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Puntos</a:t>
          </a:r>
          <a:r>
            <a:rPr lang="es-CL" baseline="0" dirty="0"/>
            <a:t> de prensa y cobertura </a:t>
          </a:r>
          <a:endParaRPr lang="es-CL" dirty="0"/>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rotWithShape="1">
          <a:blip xmlns:r="http://schemas.openxmlformats.org/officeDocument/2006/relationships" r:embed="rId1"/>
          <a:stretch>
            <a:fillRect/>
          </a:stretch>
        </a:blipFill>
      </dgm:spPr>
      <dgm:t>
        <a:bodyPr/>
        <a:lstStyle/>
        <a:p>
          <a:endParaRPr lang="es-CL"/>
        </a:p>
      </dgm:t>
    </dgm:pt>
    <dgm:pt modelId="{700492AA-7839-4D4F-A229-29B0272C8579}">
      <dgm:prSet phldrT="[Texto]"/>
      <dgm:spPr/>
      <dgm:t>
        <a:bodyPr/>
        <a:lstStyle/>
        <a:p>
          <a:r>
            <a:rPr lang="es-CL" baseline="0" dirty="0"/>
            <a:t>Publicidad </a:t>
          </a:r>
        </a:p>
        <a:p>
          <a:r>
            <a:rPr lang="es-CL" baseline="0" dirty="0"/>
            <a:t>Televisiva y Radial </a:t>
          </a:r>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rotWithShape="1">
          <a:blip xmlns:r="http://schemas.openxmlformats.org/officeDocument/2006/relationships" r:embed="rId2"/>
          <a:stretch>
            <a:fillRect/>
          </a:stretch>
        </a:blipFill>
      </dgm:spPr>
      <dgm:t>
        <a:bodyPr/>
        <a:lstStyle/>
        <a:p>
          <a:endParaRPr lang="es-CL"/>
        </a:p>
      </dgm:t>
    </dgm:pt>
    <dgm:pt modelId="{2472F4C2-1F74-4CD7-8E33-78582B20687E}">
      <dgm:prSet phldrT="[Texto]"/>
      <dgm:spPr/>
      <dgm:t>
        <a:bodyPr/>
        <a:lstStyle/>
        <a:p>
          <a:r>
            <a:rPr lang="es-CL" dirty="0"/>
            <a:t>Folletería</a:t>
          </a:r>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rotWithShape="1">
          <a:blip xmlns:r="http://schemas.openxmlformats.org/officeDocument/2006/relationships" r:embed="rId3"/>
          <a:stretch>
            <a:fillRect/>
          </a:stretch>
        </a:blipFill>
      </dgm:spPr>
      <dgm:t>
        <a:bodyPr/>
        <a:lstStyle/>
        <a:p>
          <a:endParaRPr lang="es-CL"/>
        </a:p>
      </dgm:t>
    </dgm:pt>
    <dgm:pt modelId="{E104274A-D843-4438-912A-C64F96F069C9}">
      <dgm:prSet phldrT="[Texto]"/>
      <dgm:spPr/>
      <dgm:t>
        <a:bodyPr/>
        <a:lstStyle/>
        <a:p>
          <a:r>
            <a:rPr lang="es-CL" dirty="0"/>
            <a:t>Salud Responde</a:t>
          </a:r>
        </a:p>
      </dgm:t>
    </dgm:pt>
    <dgm:pt modelId="{0B4EC188-997E-49FC-9952-38FB4F5A2BF5}" type="parTrans" cxnId="{5A03D417-9325-4942-AA1E-500C62D56CE7}">
      <dgm:prSet/>
      <dgm:spPr/>
      <dgm:t>
        <a:bodyPr/>
        <a:lstStyle/>
        <a:p>
          <a:endParaRPr lang="es-CL"/>
        </a:p>
      </dgm:t>
    </dgm:pt>
    <dgm:pt modelId="{A8B31FFF-3306-4FAF-958A-02B4E8C02950}" type="sibTrans" cxnId="{5A03D417-9325-4942-AA1E-500C62D56CE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41000" r="-41000"/>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4">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8"/>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4"/>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8"/>
      <dgm:spPr/>
    </dgm:pt>
    <dgm:pt modelId="{9EF50634-87EB-42B3-AEB3-A3009B68417B}" type="pres">
      <dgm:prSet presAssocID="{700492AA-7839-4D4F-A229-29B0272C8579}" presName="text2" presStyleCnt="0"/>
      <dgm:spPr/>
    </dgm:pt>
    <dgm:pt modelId="{22F54F79-EC59-4D4C-A060-DCB64EB15CF1}" type="pres">
      <dgm:prSet presAssocID="{700492AA-7839-4D4F-A229-29B0272C8579}" presName="textRepeatNode" presStyleLbl="alignNode1" presStyleIdx="1" presStyleCnt="4">
        <dgm:presLayoutVars>
          <dgm:chMax val="0"/>
          <dgm:chPref val="0"/>
          <dgm:bulletEnabled val="1"/>
        </dgm:presLayoutVars>
      </dgm:prSet>
      <dgm:spPr/>
      <dgm:t>
        <a:bodyPr/>
        <a:lstStyle/>
        <a:p>
          <a:endParaRPr lang="es-CL"/>
        </a:p>
      </dgm:t>
    </dgm:pt>
    <dgm:pt modelId="{3B2127A6-4762-438C-A17D-A8146B63F029}" type="pres">
      <dgm:prSet presAssocID="{700492AA-7839-4D4F-A229-29B0272C8579}" presName="textaccent2" presStyleCnt="0"/>
      <dgm:spPr/>
    </dgm:pt>
    <dgm:pt modelId="{71B49B8E-89AA-459F-843E-0F0BD81220AA}" type="pres">
      <dgm:prSet presAssocID="{700492AA-7839-4D4F-A229-29B0272C8579}" presName="accentRepeatNode" presStyleLbl="solidAlignAcc1" presStyleIdx="2" presStyleCnt="8"/>
      <dgm:spPr/>
    </dgm:pt>
    <dgm:pt modelId="{8037156A-9B3B-469E-9AD0-A5FB997E284A}" type="pres">
      <dgm:prSet presAssocID="{0281E648-492A-4C26-9666-8B9DAD597F26}" presName="image2" presStyleCnt="0"/>
      <dgm:spPr/>
    </dgm:pt>
    <dgm:pt modelId="{531F8B32-7B2C-4FFD-A1B3-B57261770778}" type="pres">
      <dgm:prSet presAssocID="{0281E648-492A-4C26-9666-8B9DAD597F26}" presName="imageRepeatNode" presStyleLbl="alignAcc1" presStyleIdx="1" presStyleCnt="4"/>
      <dgm:spPr/>
      <dgm:t>
        <a:bodyPr/>
        <a:lstStyle/>
        <a:p>
          <a:endParaRPr lang="es-CL"/>
        </a:p>
      </dgm:t>
    </dgm:pt>
    <dgm:pt modelId="{84351B70-B22D-4736-9085-6959F31608B0}" type="pres">
      <dgm:prSet presAssocID="{0281E648-492A-4C26-9666-8B9DAD597F26}" presName="imageaccent2" presStyleCnt="0"/>
      <dgm:spPr/>
    </dgm:pt>
    <dgm:pt modelId="{A9D529A3-7D63-4EE1-AC3A-1CB41C3DD7E4}" type="pres">
      <dgm:prSet presAssocID="{0281E648-492A-4C26-9666-8B9DAD597F26}" presName="accentRepeatNode" presStyleLbl="solidAlignAcc1" presStyleIdx="3" presStyleCnt="8"/>
      <dgm:spPr/>
    </dgm:pt>
    <dgm:pt modelId="{723D3167-7C85-4782-87F8-E6C08D3B66A5}" type="pres">
      <dgm:prSet presAssocID="{2472F4C2-1F74-4CD7-8E33-78582B20687E}" presName="text3" presStyleCnt="0"/>
      <dgm:spPr/>
    </dgm:pt>
    <dgm:pt modelId="{7FB87CE9-AAE4-4FD4-B04D-3807386147A0}" type="pres">
      <dgm:prSet presAssocID="{2472F4C2-1F74-4CD7-8E33-78582B20687E}" presName="textRepeatNode" presStyleLbl="alignNode1" presStyleIdx="2" presStyleCnt="4">
        <dgm:presLayoutVars>
          <dgm:chMax val="0"/>
          <dgm:chPref val="0"/>
          <dgm:bulletEnabled val="1"/>
        </dgm:presLayoutVars>
      </dgm:prSet>
      <dgm:spPr/>
      <dgm:t>
        <a:bodyPr/>
        <a:lstStyle/>
        <a:p>
          <a:endParaRPr lang="es-CL"/>
        </a:p>
      </dgm:t>
    </dgm:pt>
    <dgm:pt modelId="{181E94EA-454C-4CA9-8663-254A9B57B3D2}" type="pres">
      <dgm:prSet presAssocID="{2472F4C2-1F74-4CD7-8E33-78582B20687E}" presName="textaccent3" presStyleCnt="0"/>
      <dgm:spPr/>
    </dgm:pt>
    <dgm:pt modelId="{3A9E7B20-6127-44DC-9007-1E9215835B02}" type="pres">
      <dgm:prSet presAssocID="{2472F4C2-1F74-4CD7-8E33-78582B20687E}" presName="accentRepeatNode" presStyleLbl="solidAlignAcc1" presStyleIdx="4" presStyleCnt="8"/>
      <dgm:spPr/>
    </dgm:pt>
    <dgm:pt modelId="{425C9695-BE24-4426-AC0D-796EAE46D6CB}" type="pres">
      <dgm:prSet presAssocID="{C698958F-E6FB-4896-84B7-147B1FE37F34}" presName="image3" presStyleCnt="0"/>
      <dgm:spPr/>
    </dgm:pt>
    <dgm:pt modelId="{2652C196-4C6E-4385-9C1E-E515B66BE057}" type="pres">
      <dgm:prSet presAssocID="{C698958F-E6FB-4896-84B7-147B1FE37F34}" presName="imageRepeatNode" presStyleLbl="alignAcc1" presStyleIdx="2" presStyleCnt="4"/>
      <dgm:spPr/>
      <dgm:t>
        <a:bodyPr/>
        <a:lstStyle/>
        <a:p>
          <a:endParaRPr lang="es-CL"/>
        </a:p>
      </dgm:t>
    </dgm:pt>
    <dgm:pt modelId="{6A56E4C0-8528-47C7-8AFC-87708B6904A7}" type="pres">
      <dgm:prSet presAssocID="{C698958F-E6FB-4896-84B7-147B1FE37F34}" presName="imageaccent3" presStyleCnt="0"/>
      <dgm:spPr/>
    </dgm:pt>
    <dgm:pt modelId="{6A3B02DF-430F-42E0-A598-F860DBA7C1B3}" type="pres">
      <dgm:prSet presAssocID="{C698958F-E6FB-4896-84B7-147B1FE37F34}" presName="accentRepeatNode" presStyleLbl="solidAlignAcc1" presStyleIdx="5" presStyleCnt="8"/>
      <dgm:spPr/>
    </dgm:pt>
    <dgm:pt modelId="{9E297C3C-8480-40ED-92B6-FB0CBF785908}" type="pres">
      <dgm:prSet presAssocID="{E104274A-D843-4438-912A-C64F96F069C9}" presName="text4" presStyleCnt="0"/>
      <dgm:spPr/>
    </dgm:pt>
    <dgm:pt modelId="{0D8381D3-5739-4543-95DF-06FB0D982060}" type="pres">
      <dgm:prSet presAssocID="{E104274A-D843-4438-912A-C64F96F069C9}" presName="textRepeatNode" presStyleLbl="alignNode1" presStyleIdx="3" presStyleCnt="4">
        <dgm:presLayoutVars>
          <dgm:chMax val="0"/>
          <dgm:chPref val="0"/>
          <dgm:bulletEnabled val="1"/>
        </dgm:presLayoutVars>
      </dgm:prSet>
      <dgm:spPr/>
      <dgm:t>
        <a:bodyPr/>
        <a:lstStyle/>
        <a:p>
          <a:endParaRPr lang="es-CL"/>
        </a:p>
      </dgm:t>
    </dgm:pt>
    <dgm:pt modelId="{D3EBBF4E-8EBD-4A4C-A265-BB8F5DB48AAE}" type="pres">
      <dgm:prSet presAssocID="{E104274A-D843-4438-912A-C64F96F069C9}" presName="textaccent4" presStyleCnt="0"/>
      <dgm:spPr/>
    </dgm:pt>
    <dgm:pt modelId="{D40B1D05-605F-4469-B23C-A6A1CEA75687}" type="pres">
      <dgm:prSet presAssocID="{E104274A-D843-4438-912A-C64F96F069C9}" presName="accentRepeatNode" presStyleLbl="solidAlignAcc1" presStyleIdx="6" presStyleCnt="8"/>
      <dgm:spPr/>
    </dgm:pt>
    <dgm:pt modelId="{42B4BCFB-C08E-471E-8010-DFDF2C3BAB33}" type="pres">
      <dgm:prSet presAssocID="{A8B31FFF-3306-4FAF-958A-02B4E8C02950}" presName="image4" presStyleCnt="0"/>
      <dgm:spPr/>
    </dgm:pt>
    <dgm:pt modelId="{8F545072-E208-40A9-BD88-406A943E116D}" type="pres">
      <dgm:prSet presAssocID="{A8B31FFF-3306-4FAF-958A-02B4E8C02950}" presName="imageRepeatNode" presStyleLbl="alignAcc1" presStyleIdx="3" presStyleCnt="4"/>
      <dgm:spPr/>
      <dgm:t>
        <a:bodyPr/>
        <a:lstStyle/>
        <a:p>
          <a:endParaRPr lang="es-CL"/>
        </a:p>
      </dgm:t>
    </dgm:pt>
    <dgm:pt modelId="{14C329E9-42CF-4FB3-8853-3EA4F7A01513}" type="pres">
      <dgm:prSet presAssocID="{A8B31FFF-3306-4FAF-958A-02B4E8C02950}" presName="imageaccent4" presStyleCnt="0"/>
      <dgm:spPr/>
    </dgm:pt>
    <dgm:pt modelId="{2DF55D59-CBF7-4BF6-8C59-D6E1B4580389}" type="pres">
      <dgm:prSet presAssocID="{A8B31FFF-3306-4FAF-958A-02B4E8C02950}" presName="accentRepeatNode" presStyleLbl="solidAlignAcc1" presStyleIdx="7" presStyleCnt="8"/>
      <dgm:spPr/>
    </dgm:pt>
  </dgm:ptLst>
  <dgm:cxnLst>
    <dgm:cxn modelId="{C82E3AB7-A4B4-4E75-8E5A-DBA6F6A6E7EB}" type="presOf" srcId="{F6B8337C-AA2A-4721-879E-243955754B75}" destId="{D22B91ED-E03D-4E42-B6B8-1C97DD075972}" srcOrd="0" destOrd="0" presId="urn:microsoft.com/office/officeart/2008/layout/HexagonCluster"/>
    <dgm:cxn modelId="{96736218-BD97-45FD-82E2-0C4615CCF447}" type="presOf" srcId="{A8B31FFF-3306-4FAF-958A-02B4E8C02950}" destId="{8F545072-E208-40A9-BD88-406A943E116D}"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C768A97F-B67A-462A-A533-3ECC711917BC}" srcId="{92FE7BF5-2510-458E-898A-D9F24F8C66BA}" destId="{700492AA-7839-4D4F-A229-29B0272C8579}" srcOrd="1" destOrd="0" parTransId="{D4059EF2-71EA-4639-87DC-D5C93EBADE94}" sibTransId="{0281E648-492A-4C26-9666-8B9DAD597F26}"/>
    <dgm:cxn modelId="{AF93E2D9-4985-4E01-9550-8F11BE866EBF}" type="presOf" srcId="{92FE7BF5-2510-458E-898A-D9F24F8C66BA}" destId="{23ACC3E7-6594-4B46-B5F0-058082312944}" srcOrd="0" destOrd="0" presId="urn:microsoft.com/office/officeart/2008/layout/HexagonCluster"/>
    <dgm:cxn modelId="{5A03D417-9325-4942-AA1E-500C62D56CE7}" srcId="{92FE7BF5-2510-458E-898A-D9F24F8C66BA}" destId="{E104274A-D843-4438-912A-C64F96F069C9}" srcOrd="3" destOrd="0" parTransId="{0B4EC188-997E-49FC-9952-38FB4F5A2BF5}" sibTransId="{A8B31FFF-3306-4FAF-958A-02B4E8C02950}"/>
    <dgm:cxn modelId="{C58CB7CA-56FC-4E41-BAF6-58841D09BD80}" type="presOf" srcId="{D3E4FAFB-1E5E-4CF5-AF45-F68CA34AFBC2}" destId="{8469F3EF-046E-433B-AAA4-0EBF5223DB10}" srcOrd="0" destOrd="0" presId="urn:microsoft.com/office/officeart/2008/layout/HexagonCluster"/>
    <dgm:cxn modelId="{842B933E-9B89-4397-A6CF-A607465F54D3}" srcId="{92FE7BF5-2510-458E-898A-D9F24F8C66BA}" destId="{2472F4C2-1F74-4CD7-8E33-78582B20687E}" srcOrd="2" destOrd="0" parTransId="{18523DEB-94CD-4B1A-BB80-15D20929783C}" sibTransId="{C698958F-E6FB-4896-84B7-147B1FE37F34}"/>
    <dgm:cxn modelId="{063439D0-E3F6-4A07-9A9E-96781DBDF4F7}" type="presOf" srcId="{E104274A-D843-4438-912A-C64F96F069C9}" destId="{0D8381D3-5739-4543-95DF-06FB0D982060}" srcOrd="0" destOrd="0" presId="urn:microsoft.com/office/officeart/2008/layout/HexagonCluster"/>
    <dgm:cxn modelId="{991D0F16-2850-4E3F-A4C3-15E444A973CC}" type="presOf" srcId="{2472F4C2-1F74-4CD7-8E33-78582B20687E}" destId="{7FB87CE9-AAE4-4FD4-B04D-3807386147A0}" srcOrd="0" destOrd="0" presId="urn:microsoft.com/office/officeart/2008/layout/HexagonCluster"/>
    <dgm:cxn modelId="{FF87E778-7308-4DFA-BC5F-4E4EEBCDBCF2}" type="presOf" srcId="{0281E648-492A-4C26-9666-8B9DAD597F26}" destId="{531F8B32-7B2C-4FFD-A1B3-B57261770778}" srcOrd="0" destOrd="0" presId="urn:microsoft.com/office/officeart/2008/layout/HexagonCluster"/>
    <dgm:cxn modelId="{7082C709-856B-4B9B-8BEE-BAA1FE94E1D4}" type="presOf" srcId="{700492AA-7839-4D4F-A229-29B0272C8579}" destId="{22F54F79-EC59-4D4C-A060-DCB64EB15CF1}" srcOrd="0" destOrd="0" presId="urn:microsoft.com/office/officeart/2008/layout/HexagonCluster"/>
    <dgm:cxn modelId="{F18413CE-F3BA-4510-8DC4-0B7BC744623C}" type="presOf" srcId="{C698958F-E6FB-4896-84B7-147B1FE37F34}" destId="{2652C196-4C6E-4385-9C1E-E515B66BE057}" srcOrd="0" destOrd="0" presId="urn:microsoft.com/office/officeart/2008/layout/HexagonCluster"/>
    <dgm:cxn modelId="{6F8CA48C-2F26-4D76-BF59-AB60072EC521}" type="presParOf" srcId="{23ACC3E7-6594-4B46-B5F0-058082312944}" destId="{53C31C2C-C24F-4ECE-A699-9F3C196133CF}" srcOrd="0" destOrd="0" presId="urn:microsoft.com/office/officeart/2008/layout/HexagonCluster"/>
    <dgm:cxn modelId="{49B79D5E-CB5A-4440-842D-8968ABBDC9C2}" type="presParOf" srcId="{53C31C2C-C24F-4ECE-A699-9F3C196133CF}" destId="{8469F3EF-046E-433B-AAA4-0EBF5223DB10}" srcOrd="0" destOrd="0" presId="urn:microsoft.com/office/officeart/2008/layout/HexagonCluster"/>
    <dgm:cxn modelId="{F0322BCE-1EB6-417B-A6F7-FFBD2ED0B0C5}" type="presParOf" srcId="{23ACC3E7-6594-4B46-B5F0-058082312944}" destId="{A261ECDF-C7CA-4212-B339-B6C5D1875BE5}" srcOrd="1" destOrd="0" presId="urn:microsoft.com/office/officeart/2008/layout/HexagonCluster"/>
    <dgm:cxn modelId="{671B7137-50DF-43C1-A678-0974AF68D16C}" type="presParOf" srcId="{A261ECDF-C7CA-4212-B339-B6C5D1875BE5}" destId="{F2ED6F0D-DBDB-4967-AE5D-72A6E1ED38D3}" srcOrd="0" destOrd="0" presId="urn:microsoft.com/office/officeart/2008/layout/HexagonCluster"/>
    <dgm:cxn modelId="{6183CB0C-965D-4494-A8DC-EC0B839C46A8}" type="presParOf" srcId="{23ACC3E7-6594-4B46-B5F0-058082312944}" destId="{8EA77716-BA0D-4CF2-8FEE-F4216AB0C3DF}" srcOrd="2" destOrd="0" presId="urn:microsoft.com/office/officeart/2008/layout/HexagonCluster"/>
    <dgm:cxn modelId="{BEB72495-4D50-4C2D-B01E-B0F62631896A}" type="presParOf" srcId="{8EA77716-BA0D-4CF2-8FEE-F4216AB0C3DF}" destId="{D22B91ED-E03D-4E42-B6B8-1C97DD075972}" srcOrd="0" destOrd="0" presId="urn:microsoft.com/office/officeart/2008/layout/HexagonCluster"/>
    <dgm:cxn modelId="{CBB56BFD-39E0-42CE-B2AB-C17FEAA67186}" type="presParOf" srcId="{23ACC3E7-6594-4B46-B5F0-058082312944}" destId="{C46DF2B5-E408-40CB-B8AE-695E0DBEE392}" srcOrd="3" destOrd="0" presId="urn:microsoft.com/office/officeart/2008/layout/HexagonCluster"/>
    <dgm:cxn modelId="{8B3D003E-5D41-4B1B-A97D-181424D36907}" type="presParOf" srcId="{C46DF2B5-E408-40CB-B8AE-695E0DBEE392}" destId="{D3EA6D1B-EDF2-45F6-B54A-BC8E1CFED038}" srcOrd="0" destOrd="0" presId="urn:microsoft.com/office/officeart/2008/layout/HexagonCluster"/>
    <dgm:cxn modelId="{728DF0E9-BF8A-46CC-81B6-FE6EBA8E9DE2}" type="presParOf" srcId="{23ACC3E7-6594-4B46-B5F0-058082312944}" destId="{9EF50634-87EB-42B3-AEB3-A3009B68417B}" srcOrd="4" destOrd="0" presId="urn:microsoft.com/office/officeart/2008/layout/HexagonCluster"/>
    <dgm:cxn modelId="{C434BBB3-904F-4400-B86F-6DE9C1054873}" type="presParOf" srcId="{9EF50634-87EB-42B3-AEB3-A3009B68417B}" destId="{22F54F79-EC59-4D4C-A060-DCB64EB15CF1}" srcOrd="0" destOrd="0" presId="urn:microsoft.com/office/officeart/2008/layout/HexagonCluster"/>
    <dgm:cxn modelId="{9D29444D-4A08-4C54-8A24-74AF52F2ACD8}" type="presParOf" srcId="{23ACC3E7-6594-4B46-B5F0-058082312944}" destId="{3B2127A6-4762-438C-A17D-A8146B63F029}" srcOrd="5" destOrd="0" presId="urn:microsoft.com/office/officeart/2008/layout/HexagonCluster"/>
    <dgm:cxn modelId="{C31CF89A-B625-4891-AD21-10065C4A1FC9}" type="presParOf" srcId="{3B2127A6-4762-438C-A17D-A8146B63F029}" destId="{71B49B8E-89AA-459F-843E-0F0BD81220AA}" srcOrd="0" destOrd="0" presId="urn:microsoft.com/office/officeart/2008/layout/HexagonCluster"/>
    <dgm:cxn modelId="{ED59D79E-9624-430E-A71F-62F00F693D70}" type="presParOf" srcId="{23ACC3E7-6594-4B46-B5F0-058082312944}" destId="{8037156A-9B3B-469E-9AD0-A5FB997E284A}" srcOrd="6" destOrd="0" presId="urn:microsoft.com/office/officeart/2008/layout/HexagonCluster"/>
    <dgm:cxn modelId="{23646144-1971-42D8-A82C-4D3ACA25B688}" type="presParOf" srcId="{8037156A-9B3B-469E-9AD0-A5FB997E284A}" destId="{531F8B32-7B2C-4FFD-A1B3-B57261770778}" srcOrd="0" destOrd="0" presId="urn:microsoft.com/office/officeart/2008/layout/HexagonCluster"/>
    <dgm:cxn modelId="{F2ABBD3C-5493-40B5-8F41-3FB4B9B2013A}" type="presParOf" srcId="{23ACC3E7-6594-4B46-B5F0-058082312944}" destId="{84351B70-B22D-4736-9085-6959F31608B0}" srcOrd="7" destOrd="0" presId="urn:microsoft.com/office/officeart/2008/layout/HexagonCluster"/>
    <dgm:cxn modelId="{B2143F60-D7B8-4B65-BAF7-4A76D29C6615}" type="presParOf" srcId="{84351B70-B22D-4736-9085-6959F31608B0}" destId="{A9D529A3-7D63-4EE1-AC3A-1CB41C3DD7E4}" srcOrd="0" destOrd="0" presId="urn:microsoft.com/office/officeart/2008/layout/HexagonCluster"/>
    <dgm:cxn modelId="{DCB43B5E-24F3-4ADC-88C4-B19F1B9C0866}" type="presParOf" srcId="{23ACC3E7-6594-4B46-B5F0-058082312944}" destId="{723D3167-7C85-4782-87F8-E6C08D3B66A5}" srcOrd="8" destOrd="0" presId="urn:microsoft.com/office/officeart/2008/layout/HexagonCluster"/>
    <dgm:cxn modelId="{64275E42-5C6D-476E-81A9-E64FCD28B0C1}" type="presParOf" srcId="{723D3167-7C85-4782-87F8-E6C08D3B66A5}" destId="{7FB87CE9-AAE4-4FD4-B04D-3807386147A0}" srcOrd="0" destOrd="0" presId="urn:microsoft.com/office/officeart/2008/layout/HexagonCluster"/>
    <dgm:cxn modelId="{7E169097-1DA4-481B-BEBD-5AB45E2E4A63}" type="presParOf" srcId="{23ACC3E7-6594-4B46-B5F0-058082312944}" destId="{181E94EA-454C-4CA9-8663-254A9B57B3D2}" srcOrd="9" destOrd="0" presId="urn:microsoft.com/office/officeart/2008/layout/HexagonCluster"/>
    <dgm:cxn modelId="{D3EC7ED4-5145-4692-9614-8D1636D5D157}" type="presParOf" srcId="{181E94EA-454C-4CA9-8663-254A9B57B3D2}" destId="{3A9E7B20-6127-44DC-9007-1E9215835B02}" srcOrd="0" destOrd="0" presId="urn:microsoft.com/office/officeart/2008/layout/HexagonCluster"/>
    <dgm:cxn modelId="{1F1F6B46-6691-4692-99DC-2E020296E6E1}" type="presParOf" srcId="{23ACC3E7-6594-4B46-B5F0-058082312944}" destId="{425C9695-BE24-4426-AC0D-796EAE46D6CB}" srcOrd="10" destOrd="0" presId="urn:microsoft.com/office/officeart/2008/layout/HexagonCluster"/>
    <dgm:cxn modelId="{8F7CD6FD-D9F7-4E8B-B621-BEB46A5CEDBB}" type="presParOf" srcId="{425C9695-BE24-4426-AC0D-796EAE46D6CB}" destId="{2652C196-4C6E-4385-9C1E-E515B66BE057}" srcOrd="0" destOrd="0" presId="urn:microsoft.com/office/officeart/2008/layout/HexagonCluster"/>
    <dgm:cxn modelId="{9A1D08E2-B280-446A-BA63-3CDCA3A18BE5}" type="presParOf" srcId="{23ACC3E7-6594-4B46-B5F0-058082312944}" destId="{6A56E4C0-8528-47C7-8AFC-87708B6904A7}" srcOrd="11" destOrd="0" presId="urn:microsoft.com/office/officeart/2008/layout/HexagonCluster"/>
    <dgm:cxn modelId="{8F16EEBD-698A-4539-9DB3-248F799C68CF}" type="presParOf" srcId="{6A56E4C0-8528-47C7-8AFC-87708B6904A7}" destId="{6A3B02DF-430F-42E0-A598-F860DBA7C1B3}" srcOrd="0" destOrd="0" presId="urn:microsoft.com/office/officeart/2008/layout/HexagonCluster"/>
    <dgm:cxn modelId="{38F3EF62-280F-44D5-8D03-23D33D80859E}" type="presParOf" srcId="{23ACC3E7-6594-4B46-B5F0-058082312944}" destId="{9E297C3C-8480-40ED-92B6-FB0CBF785908}" srcOrd="12" destOrd="0" presId="urn:microsoft.com/office/officeart/2008/layout/HexagonCluster"/>
    <dgm:cxn modelId="{4407F222-53EF-47D1-BB3C-653E71D2595A}" type="presParOf" srcId="{9E297C3C-8480-40ED-92B6-FB0CBF785908}" destId="{0D8381D3-5739-4543-95DF-06FB0D982060}" srcOrd="0" destOrd="0" presId="urn:microsoft.com/office/officeart/2008/layout/HexagonCluster"/>
    <dgm:cxn modelId="{F5FB7218-305B-4B59-B019-09CC719DCD95}" type="presParOf" srcId="{23ACC3E7-6594-4B46-B5F0-058082312944}" destId="{D3EBBF4E-8EBD-4A4C-A265-BB8F5DB48AAE}" srcOrd="13" destOrd="0" presId="urn:microsoft.com/office/officeart/2008/layout/HexagonCluster"/>
    <dgm:cxn modelId="{C9503FC4-297A-4AE1-A29D-27ECCEAFD5D7}" type="presParOf" srcId="{D3EBBF4E-8EBD-4A4C-A265-BB8F5DB48AAE}" destId="{D40B1D05-605F-4469-B23C-A6A1CEA75687}" srcOrd="0" destOrd="0" presId="urn:microsoft.com/office/officeart/2008/layout/HexagonCluster"/>
    <dgm:cxn modelId="{3F7EC1D5-196B-4BAF-8322-AB956C30C7AE}" type="presParOf" srcId="{23ACC3E7-6594-4B46-B5F0-058082312944}" destId="{42B4BCFB-C08E-471E-8010-DFDF2C3BAB33}" srcOrd="14" destOrd="0" presId="urn:microsoft.com/office/officeart/2008/layout/HexagonCluster"/>
    <dgm:cxn modelId="{DBE8B6F0-E705-4CD9-BD42-0E3C0DF3C247}" type="presParOf" srcId="{42B4BCFB-C08E-471E-8010-DFDF2C3BAB33}" destId="{8F545072-E208-40A9-BD88-406A943E116D}" srcOrd="0" destOrd="0" presId="urn:microsoft.com/office/officeart/2008/layout/HexagonCluster"/>
    <dgm:cxn modelId="{A1ECB3AF-82F7-49B4-B2F8-EFAD65AFE3B2}" type="presParOf" srcId="{23ACC3E7-6594-4B46-B5F0-058082312944}" destId="{14C329E9-42CF-4FB3-8853-3EA4F7A01513}" srcOrd="15" destOrd="0" presId="urn:microsoft.com/office/officeart/2008/layout/HexagonCluster"/>
    <dgm:cxn modelId="{79447339-A4AC-4790-94B4-5BB1BB3D7808}" type="presParOf" srcId="{14C329E9-42CF-4FB3-8853-3EA4F7A01513}" destId="{2DF55D59-CBF7-4BF6-8C59-D6E1B458038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F3EF-046E-433B-AAA4-0EBF5223DB10}">
      <dsp:nvSpPr>
        <dsp:cNvPr id="0" name=""/>
        <dsp:cNvSpPr/>
      </dsp:nvSpPr>
      <dsp:spPr>
        <a:xfrm>
          <a:off x="3591188" y="3492673"/>
          <a:ext cx="2467104" cy="2127074"/>
        </a:xfrm>
        <a:prstGeom prst="hexagon">
          <a:avLst>
            <a:gd name="adj" fmla="val 25000"/>
            <a:gd name="vf" fmla="val 1154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es-CL" sz="2100" kern="1200" dirty="0"/>
            <a:t>Centros de vigilancia APS </a:t>
          </a:r>
        </a:p>
      </dsp:txBody>
      <dsp:txXfrm>
        <a:off x="3974036" y="3822755"/>
        <a:ext cx="1701408" cy="1466910"/>
      </dsp:txXfrm>
    </dsp:sp>
    <dsp:sp modelId="{F2ED6F0D-DBDB-4967-AE5D-72A6E1ED38D3}">
      <dsp:nvSpPr>
        <dsp:cNvPr id="0" name=""/>
        <dsp:cNvSpPr/>
      </dsp:nvSpPr>
      <dsp:spPr>
        <a:xfrm>
          <a:off x="3655280" y="4431733"/>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22B91ED-E03D-4E42-B6B8-1C97DD075972}">
      <dsp:nvSpPr>
        <dsp:cNvPr id="0" name=""/>
        <dsp:cNvSpPr/>
      </dsp:nvSpPr>
      <dsp:spPr>
        <a:xfrm>
          <a:off x="1482296" y="2350178"/>
          <a:ext cx="2467104" cy="2127074"/>
        </a:xfrm>
        <a:prstGeom prst="hexagon">
          <a:avLst>
            <a:gd name="adj" fmla="val 25000"/>
            <a:gd name="vf" fmla="val 11547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3EA6D1B-EDF2-45F6-B54A-BC8E1CFED038}">
      <dsp:nvSpPr>
        <dsp:cNvPr id="0" name=""/>
        <dsp:cNvSpPr/>
      </dsp:nvSpPr>
      <dsp:spPr>
        <a:xfrm>
          <a:off x="3161859" y="4196265"/>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2F54F79-EC59-4D4C-A060-DCB64EB15CF1}">
      <dsp:nvSpPr>
        <dsp:cNvPr id="0" name=""/>
        <dsp:cNvSpPr/>
      </dsp:nvSpPr>
      <dsp:spPr>
        <a:xfrm>
          <a:off x="5693055" y="2324889"/>
          <a:ext cx="2467104" cy="2127074"/>
        </a:xfrm>
        <a:prstGeom prst="hexagon">
          <a:avLst>
            <a:gd name="adj" fmla="val 25000"/>
            <a:gd name="vf" fmla="val 115470"/>
          </a:avLst>
        </a:prstGeom>
        <a:solidFill>
          <a:schemeClr val="accent5">
            <a:hueOff val="3005351"/>
            <a:satOff val="-13190"/>
            <a:lumOff val="392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es-CL" sz="2100" kern="1200" baseline="0" dirty="0"/>
            <a:t>Vigilancia en Centros de Alta Complejidad</a:t>
          </a:r>
        </a:p>
      </dsp:txBody>
      <dsp:txXfrm>
        <a:off x="6075903" y="2654971"/>
        <a:ext cx="1701408" cy="1466910"/>
      </dsp:txXfrm>
    </dsp:sp>
    <dsp:sp modelId="{71B49B8E-89AA-459F-843E-0F0BD81220AA}">
      <dsp:nvSpPr>
        <dsp:cNvPr id="0" name=""/>
        <dsp:cNvSpPr/>
      </dsp:nvSpPr>
      <dsp:spPr>
        <a:xfrm>
          <a:off x="7379642" y="4168729"/>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31F8B32-7B2C-4FFD-A1B3-B57261770778}">
      <dsp:nvSpPr>
        <dsp:cNvPr id="0" name=""/>
        <dsp:cNvSpPr/>
      </dsp:nvSpPr>
      <dsp:spPr>
        <a:xfrm>
          <a:off x="7794923" y="3492673"/>
          <a:ext cx="2467104" cy="2127074"/>
        </a:xfrm>
        <a:prstGeom prst="hexagon">
          <a:avLst>
            <a:gd name="adj" fmla="val 25000"/>
            <a:gd name="vf" fmla="val 115470"/>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9D529A3-7D63-4EE1-AC3A-1CB41C3DD7E4}">
      <dsp:nvSpPr>
        <dsp:cNvPr id="0" name=""/>
        <dsp:cNvSpPr/>
      </dsp:nvSpPr>
      <dsp:spPr>
        <a:xfrm>
          <a:off x="7859015" y="4431733"/>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FB87CE9-AAE4-4FD4-B04D-3807386147A0}">
      <dsp:nvSpPr>
        <dsp:cNvPr id="0" name=""/>
        <dsp:cNvSpPr/>
      </dsp:nvSpPr>
      <dsp:spPr>
        <a:xfrm>
          <a:off x="3591188" y="1162163"/>
          <a:ext cx="2467104" cy="2127074"/>
        </a:xfrm>
        <a:prstGeom prst="hexagon">
          <a:avLst>
            <a:gd name="adj" fmla="val 25000"/>
            <a:gd name="vf" fmla="val 115470"/>
          </a:avLst>
        </a:prstGeom>
        <a:solidFill>
          <a:schemeClr val="accent5">
            <a:hueOff val="6010703"/>
            <a:satOff val="-26380"/>
            <a:lumOff val="78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es-CL" sz="2100" kern="1200" dirty="0"/>
            <a:t>Vigilancia</a:t>
          </a:r>
          <a:r>
            <a:rPr lang="es-CL" sz="2100" kern="1200" baseline="0" dirty="0"/>
            <a:t> Epidemiológica </a:t>
          </a:r>
          <a:endParaRPr lang="es-CL" sz="2100" kern="1200" dirty="0"/>
        </a:p>
      </dsp:txBody>
      <dsp:txXfrm>
        <a:off x="3974036" y="1492245"/>
        <a:ext cx="1701408" cy="1466910"/>
      </dsp:txXfrm>
    </dsp:sp>
    <dsp:sp modelId="{3A9E7B20-6127-44DC-9007-1E9215835B02}">
      <dsp:nvSpPr>
        <dsp:cNvPr id="0" name=""/>
        <dsp:cNvSpPr/>
      </dsp:nvSpPr>
      <dsp:spPr>
        <a:xfrm>
          <a:off x="5263727" y="1208245"/>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652C196-4C6E-4385-9C1E-E515B66BE057}">
      <dsp:nvSpPr>
        <dsp:cNvPr id="0" name=""/>
        <dsp:cNvSpPr/>
      </dsp:nvSpPr>
      <dsp:spPr>
        <a:xfrm>
          <a:off x="5693055" y="0"/>
          <a:ext cx="2467104" cy="2127074"/>
        </a:xfrm>
        <a:prstGeom prst="hexagon">
          <a:avLst>
            <a:gd name="adj" fmla="val 25000"/>
            <a:gd name="vf" fmla="val 115470"/>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A3B02DF-430F-42E0-A598-F860DBA7C1B3}">
      <dsp:nvSpPr>
        <dsp:cNvPr id="0" name=""/>
        <dsp:cNvSpPr/>
      </dsp:nvSpPr>
      <dsp:spPr>
        <a:xfrm>
          <a:off x="5765927" y="934002"/>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270C14-EE0C-4265-A250-F00D79FE2569}" type="datetimeFigureOut">
              <a:rPr lang="es-CL" smtClean="0"/>
              <a:t>28-08-2019</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7F6622-E841-4AB4-914E-29C4FCB5E465}" type="slidenum">
              <a:rPr lang="es-CL" smtClean="0"/>
              <a:t>‹Nº›</a:t>
            </a:fld>
            <a:endParaRPr lang="es-CL"/>
          </a:p>
        </p:txBody>
      </p:sp>
    </p:spTree>
    <p:extLst>
      <p:ext uri="{BB962C8B-B14F-4D97-AF65-F5344CB8AC3E}">
        <p14:creationId xmlns:p14="http://schemas.microsoft.com/office/powerpoint/2010/main" val="370444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a:t>
            </a:fld>
            <a:endParaRPr lang="en-US" dirty="0"/>
          </a:p>
        </p:txBody>
      </p:sp>
    </p:spTree>
    <p:extLst>
      <p:ext uri="{BB962C8B-B14F-4D97-AF65-F5344CB8AC3E}">
        <p14:creationId xmlns:p14="http://schemas.microsoft.com/office/powerpoint/2010/main" val="29493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22</a:t>
            </a:fld>
            <a:endParaRPr lang="en-US"/>
          </a:p>
        </p:txBody>
      </p:sp>
    </p:spTree>
    <p:extLst>
      <p:ext uri="{BB962C8B-B14F-4D97-AF65-F5344CB8AC3E}">
        <p14:creationId xmlns:p14="http://schemas.microsoft.com/office/powerpoint/2010/main" val="606117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23</a:t>
            </a:fld>
            <a:endParaRPr lang="en-US"/>
          </a:p>
        </p:txBody>
      </p:sp>
    </p:spTree>
    <p:extLst>
      <p:ext uri="{BB962C8B-B14F-4D97-AF65-F5344CB8AC3E}">
        <p14:creationId xmlns:p14="http://schemas.microsoft.com/office/powerpoint/2010/main" val="3838016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24</a:t>
            </a:fld>
            <a:endParaRPr lang="en-US"/>
          </a:p>
        </p:txBody>
      </p:sp>
    </p:spTree>
    <p:extLst>
      <p:ext uri="{BB962C8B-B14F-4D97-AF65-F5344CB8AC3E}">
        <p14:creationId xmlns:p14="http://schemas.microsoft.com/office/powerpoint/2010/main" val="106125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25</a:t>
            </a:fld>
            <a:endParaRPr lang="en-US"/>
          </a:p>
        </p:txBody>
      </p:sp>
    </p:spTree>
    <p:extLst>
      <p:ext uri="{BB962C8B-B14F-4D97-AF65-F5344CB8AC3E}">
        <p14:creationId xmlns:p14="http://schemas.microsoft.com/office/powerpoint/2010/main" val="2032115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26</a:t>
            </a:fld>
            <a:endParaRPr lang="en-US"/>
          </a:p>
        </p:txBody>
      </p:sp>
    </p:spTree>
    <p:extLst>
      <p:ext uri="{BB962C8B-B14F-4D97-AF65-F5344CB8AC3E}">
        <p14:creationId xmlns:p14="http://schemas.microsoft.com/office/powerpoint/2010/main" val="722000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27</a:t>
            </a:fld>
            <a:endParaRPr lang="en-US"/>
          </a:p>
        </p:txBody>
      </p:sp>
    </p:spTree>
    <p:extLst>
      <p:ext uri="{BB962C8B-B14F-4D97-AF65-F5344CB8AC3E}">
        <p14:creationId xmlns:p14="http://schemas.microsoft.com/office/powerpoint/2010/main" val="4040615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28</a:t>
            </a:fld>
            <a:endParaRPr lang="en-US"/>
          </a:p>
        </p:txBody>
      </p:sp>
    </p:spTree>
    <p:extLst>
      <p:ext uri="{BB962C8B-B14F-4D97-AF65-F5344CB8AC3E}">
        <p14:creationId xmlns:p14="http://schemas.microsoft.com/office/powerpoint/2010/main" val="176007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29</a:t>
            </a:fld>
            <a:endParaRPr lang="en-US"/>
          </a:p>
        </p:txBody>
      </p:sp>
    </p:spTree>
    <p:extLst>
      <p:ext uri="{BB962C8B-B14F-4D97-AF65-F5344CB8AC3E}">
        <p14:creationId xmlns:p14="http://schemas.microsoft.com/office/powerpoint/2010/main" val="1045696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30</a:t>
            </a:fld>
            <a:endParaRPr lang="en-US"/>
          </a:p>
        </p:txBody>
      </p:sp>
    </p:spTree>
    <p:extLst>
      <p:ext uri="{BB962C8B-B14F-4D97-AF65-F5344CB8AC3E}">
        <p14:creationId xmlns:p14="http://schemas.microsoft.com/office/powerpoint/2010/main" val="3012072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31</a:t>
            </a:fld>
            <a:endParaRPr lang="en-US"/>
          </a:p>
        </p:txBody>
      </p:sp>
    </p:spTree>
    <p:extLst>
      <p:ext uri="{BB962C8B-B14F-4D97-AF65-F5344CB8AC3E}">
        <p14:creationId xmlns:p14="http://schemas.microsoft.com/office/powerpoint/2010/main" val="305737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4</a:t>
            </a:fld>
            <a:endParaRPr lang="en-US" dirty="0"/>
          </a:p>
        </p:txBody>
      </p:sp>
    </p:spTree>
    <p:extLst>
      <p:ext uri="{BB962C8B-B14F-4D97-AF65-F5344CB8AC3E}">
        <p14:creationId xmlns:p14="http://schemas.microsoft.com/office/powerpoint/2010/main" val="4155950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22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500750-88E9-4BDD-9AE0-373B72602D2B}" type="slidenum">
              <a:rPr lang="en-US" altLang="es-CL" smtClean="0"/>
              <a:pPr fontAlgn="base">
                <a:spcBef>
                  <a:spcPct val="0"/>
                </a:spcBef>
                <a:spcAft>
                  <a:spcPct val="0"/>
                </a:spcAft>
              </a:pPr>
              <a:t>32</a:t>
            </a:fld>
            <a:endParaRPr lang="en-US" altLang="es-CL" smtClean="0"/>
          </a:p>
        </p:txBody>
      </p:sp>
    </p:spTree>
    <p:extLst>
      <p:ext uri="{BB962C8B-B14F-4D97-AF65-F5344CB8AC3E}">
        <p14:creationId xmlns:p14="http://schemas.microsoft.com/office/powerpoint/2010/main" val="3822248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63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0265AF-4D2F-4BF8-8CD2-9850653AC1BC}" type="slidenum">
              <a:rPr lang="en-US" altLang="es-CL" smtClean="0"/>
              <a:pPr fontAlgn="base">
                <a:spcBef>
                  <a:spcPct val="0"/>
                </a:spcBef>
                <a:spcAft>
                  <a:spcPct val="0"/>
                </a:spcAft>
              </a:pPr>
              <a:t>33</a:t>
            </a:fld>
            <a:endParaRPr lang="en-US" altLang="es-CL" smtClean="0"/>
          </a:p>
        </p:txBody>
      </p:sp>
    </p:spTree>
    <p:extLst>
      <p:ext uri="{BB962C8B-B14F-4D97-AF65-F5344CB8AC3E}">
        <p14:creationId xmlns:p14="http://schemas.microsoft.com/office/powerpoint/2010/main" val="1988076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04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D6A485A-93FE-4D29-ACBC-FCF88BF2660D}" type="slidenum">
              <a:rPr lang="en-US" altLang="es-CL" smtClean="0"/>
              <a:pPr fontAlgn="base">
                <a:spcBef>
                  <a:spcPct val="0"/>
                </a:spcBef>
                <a:spcAft>
                  <a:spcPct val="0"/>
                </a:spcAft>
              </a:pPr>
              <a:t>34</a:t>
            </a:fld>
            <a:endParaRPr lang="en-US" altLang="es-CL" smtClean="0"/>
          </a:p>
        </p:txBody>
      </p:sp>
    </p:spTree>
    <p:extLst>
      <p:ext uri="{BB962C8B-B14F-4D97-AF65-F5344CB8AC3E}">
        <p14:creationId xmlns:p14="http://schemas.microsoft.com/office/powerpoint/2010/main" val="2144199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79E8CC-AEC7-4D7F-B7F6-996AED417772}" type="slidenum">
              <a:rPr lang="en-US" altLang="es-CL" smtClean="0"/>
              <a:pPr fontAlgn="base">
                <a:spcBef>
                  <a:spcPct val="0"/>
                </a:spcBef>
                <a:spcAft>
                  <a:spcPct val="0"/>
                </a:spcAft>
              </a:pPr>
              <a:t>35</a:t>
            </a:fld>
            <a:endParaRPr lang="en-US" altLang="es-CL" smtClean="0"/>
          </a:p>
        </p:txBody>
      </p:sp>
    </p:spTree>
    <p:extLst>
      <p:ext uri="{BB962C8B-B14F-4D97-AF65-F5344CB8AC3E}">
        <p14:creationId xmlns:p14="http://schemas.microsoft.com/office/powerpoint/2010/main" val="386246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5</a:t>
            </a:fld>
            <a:endParaRPr lang="en-US" dirty="0"/>
          </a:p>
        </p:txBody>
      </p:sp>
    </p:spTree>
    <p:extLst>
      <p:ext uri="{BB962C8B-B14F-4D97-AF65-F5344CB8AC3E}">
        <p14:creationId xmlns:p14="http://schemas.microsoft.com/office/powerpoint/2010/main" val="47003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6</a:t>
            </a:fld>
            <a:endParaRPr lang="en-US" dirty="0"/>
          </a:p>
        </p:txBody>
      </p:sp>
    </p:spTree>
    <p:extLst>
      <p:ext uri="{BB962C8B-B14F-4D97-AF65-F5344CB8AC3E}">
        <p14:creationId xmlns:p14="http://schemas.microsoft.com/office/powerpoint/2010/main" val="196484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7</a:t>
            </a:fld>
            <a:endParaRPr lang="en-US" dirty="0"/>
          </a:p>
        </p:txBody>
      </p:sp>
    </p:spTree>
    <p:extLst>
      <p:ext uri="{BB962C8B-B14F-4D97-AF65-F5344CB8AC3E}">
        <p14:creationId xmlns:p14="http://schemas.microsoft.com/office/powerpoint/2010/main" val="3802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8</a:t>
            </a:fld>
            <a:endParaRPr lang="en-US" dirty="0"/>
          </a:p>
        </p:txBody>
      </p:sp>
    </p:spTree>
    <p:extLst>
      <p:ext uri="{BB962C8B-B14F-4D97-AF65-F5344CB8AC3E}">
        <p14:creationId xmlns:p14="http://schemas.microsoft.com/office/powerpoint/2010/main" val="372819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9</a:t>
            </a:fld>
            <a:endParaRPr lang="en-US" dirty="0"/>
          </a:p>
        </p:txBody>
      </p:sp>
    </p:spTree>
    <p:extLst>
      <p:ext uri="{BB962C8B-B14F-4D97-AF65-F5344CB8AC3E}">
        <p14:creationId xmlns:p14="http://schemas.microsoft.com/office/powerpoint/2010/main" val="162733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20</a:t>
            </a:fld>
            <a:endParaRPr lang="en-US"/>
          </a:p>
        </p:txBody>
      </p:sp>
    </p:spTree>
    <p:extLst>
      <p:ext uri="{BB962C8B-B14F-4D97-AF65-F5344CB8AC3E}">
        <p14:creationId xmlns:p14="http://schemas.microsoft.com/office/powerpoint/2010/main" val="1323786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21</a:t>
            </a:fld>
            <a:endParaRPr lang="en-US"/>
          </a:p>
        </p:txBody>
      </p:sp>
    </p:spTree>
    <p:extLst>
      <p:ext uri="{BB962C8B-B14F-4D97-AF65-F5344CB8AC3E}">
        <p14:creationId xmlns:p14="http://schemas.microsoft.com/office/powerpoint/2010/main" val="312896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401187779"/>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endParaRPr lang="es-CL"/>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2885814104"/>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5" y="274649"/>
            <a:ext cx="2743201"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4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endParaRPr lang="es-CL"/>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1012241397"/>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03201" y="152400"/>
            <a:ext cx="10886017" cy="1143000"/>
          </a:xfrm>
        </p:spPr>
        <p:txBody>
          <a:bodyPr/>
          <a:lstStyle/>
          <a:p>
            <a:r>
              <a:rPr lang="es-ES"/>
              <a:t>Haga clic para modificar el estilo de título del patrón</a:t>
            </a:r>
            <a:endParaRPr lang="es-CL"/>
          </a:p>
        </p:txBody>
      </p:sp>
      <p:sp>
        <p:nvSpPr>
          <p:cNvPr id="3" name="2 Marcador de tabla"/>
          <p:cNvSpPr>
            <a:spLocks noGrp="1"/>
          </p:cNvSpPr>
          <p:nvPr>
            <p:ph type="tbl" idx="1"/>
          </p:nvPr>
        </p:nvSpPr>
        <p:spPr>
          <a:xfrm>
            <a:off x="203201" y="1477963"/>
            <a:ext cx="10902951" cy="4525962"/>
          </a:xfrm>
        </p:spPr>
        <p:txBody>
          <a:bodyPr/>
          <a:lstStyle/>
          <a:p>
            <a:pPr lvl="0"/>
            <a:r>
              <a:rPr lang="es-ES" noProof="0"/>
              <a:t>Haga clic en el icono para agregar una tabla</a:t>
            </a:r>
            <a:endParaRPr lang="es-CL" noProof="0" dirty="0"/>
          </a:p>
        </p:txBody>
      </p:sp>
      <p:sp>
        <p:nvSpPr>
          <p:cNvPr id="4" name="Slide Number Placeholder 5"/>
          <p:cNvSpPr>
            <a:spLocks noGrp="1"/>
          </p:cNvSpPr>
          <p:nvPr>
            <p:ph type="sldNum" sz="quarter" idx="10"/>
          </p:nvPr>
        </p:nvSpPr>
        <p:spPr>
          <a:xfrm>
            <a:off x="8244417" y="6527801"/>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4098951636"/>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541868" y="2773682"/>
            <a:ext cx="11108267" cy="3375161"/>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200" baseline="0">
                <a:solidFill>
                  <a:schemeClr val="tx1">
                    <a:lumMod val="75000"/>
                    <a:lumOff val="25000"/>
                  </a:schemeClr>
                </a:solidFill>
                <a:latin typeface="Candara" panose="020E0502030303020204" pitchFamily="34" charset="0"/>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a:t>Contenido de la </a:t>
            </a:r>
            <a:r>
              <a:rPr lang="es-ES_tradnl" dirty="0" err="1"/>
              <a:t>slide</a:t>
            </a:r>
            <a:r>
              <a:rPr lang="es-ES_tradnl" dirty="0"/>
              <a:t> en una columna de texto. </a:t>
            </a:r>
            <a:r>
              <a:rPr lang="es-ES_tradnl" dirty="0" err="1"/>
              <a:t>Verdana</a:t>
            </a:r>
            <a:r>
              <a:rPr lang="es-ES_tradnl" dirty="0"/>
              <a:t> 15pt.</a:t>
            </a:r>
          </a:p>
          <a:p>
            <a:pPr lvl="0"/>
            <a:endParaRPr lang="es-ES_tradnl" dirty="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a:t>  </a:t>
            </a:r>
          </a:p>
        </p:txBody>
      </p:sp>
      <p:sp>
        <p:nvSpPr>
          <p:cNvPr id="8" name="Marcador de contenido 12"/>
          <p:cNvSpPr>
            <a:spLocks noGrp="1"/>
          </p:cNvSpPr>
          <p:nvPr>
            <p:ph sz="quarter" idx="12" hasCustomPrompt="1"/>
          </p:nvPr>
        </p:nvSpPr>
        <p:spPr>
          <a:xfrm>
            <a:off x="541868" y="1066801"/>
            <a:ext cx="11108267" cy="747580"/>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800" b="1" i="0" spc="0">
                <a:solidFill>
                  <a:schemeClr val="accent1"/>
                </a:solidFill>
                <a:latin typeface="Candara" panose="020E0502030303020204" pitchFamily="34" charset="0"/>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9" name="Marcador de contenido 12"/>
          <p:cNvSpPr>
            <a:spLocks noGrp="1"/>
          </p:cNvSpPr>
          <p:nvPr>
            <p:ph sz="quarter" idx="13" hasCustomPrompt="1"/>
          </p:nvPr>
        </p:nvSpPr>
        <p:spPr>
          <a:xfrm>
            <a:off x="541868" y="1966784"/>
            <a:ext cx="11108267" cy="380178"/>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chemeClr val="accent1"/>
                </a:solidFill>
                <a:latin typeface="Candara" panose="020E0502030303020204" pitchFamily="34" charset="0"/>
              </a:defRPr>
            </a:lvl1pPr>
          </a:lstStyle>
          <a:p>
            <a:pPr lvl="0"/>
            <a:r>
              <a:rPr lang="es-ES" dirty="0"/>
              <a:t>(Línea adicional) Subtema </a:t>
            </a:r>
            <a:r>
              <a:rPr lang="es-ES" dirty="0" err="1"/>
              <a:t>Verdana</a:t>
            </a:r>
            <a:r>
              <a:rPr lang="es-ES" dirty="0"/>
              <a:t> 18pt</a:t>
            </a:r>
          </a:p>
          <a:p>
            <a:pPr lvl="0"/>
            <a:endParaRPr lang="es-ES" dirty="0"/>
          </a:p>
        </p:txBody>
      </p:sp>
      <p:pic>
        <p:nvPicPr>
          <p:cNvPr id="14" name="Picture 13" descr="Complemento-Logo-Gobierno-160x14p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868" y="0"/>
            <a:ext cx="2709333" cy="177800"/>
          </a:xfrm>
          <a:prstGeom prst="rect">
            <a:avLst/>
          </a:prstGeom>
        </p:spPr>
      </p:pic>
    </p:spTree>
    <p:extLst>
      <p:ext uri="{BB962C8B-B14F-4D97-AF65-F5344CB8AC3E}">
        <p14:creationId xmlns:p14="http://schemas.microsoft.com/office/powerpoint/2010/main" val="2089433720"/>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5" y="3035300"/>
            <a:ext cx="7010399" cy="3236699"/>
          </a:xfrm>
          <a:prstGeom prst="rect">
            <a:avLst/>
          </a:prstGeom>
        </p:spPr>
        <p:txBody>
          <a:bodyPr vert="horz" lIns="91440" tIns="45720" rIns="91440" bIns="45720" rtlCol="0">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aseline="0">
                <a:solidFill>
                  <a:schemeClr val="tx1">
                    <a:lumMod val="75000"/>
                  </a:schemeClr>
                </a:solidFill>
                <a:latin typeface="Verdana"/>
                <a:cs typeface="Verdana"/>
              </a:defRPr>
            </a:lvl1pPr>
            <a:lvl2pPr>
              <a:defRPr sz="2400">
                <a:solidFill>
                  <a:schemeClr val="bg1"/>
                </a:solidFill>
                <a:latin typeface="gobCL"/>
                <a:cs typeface="gobCL"/>
              </a:defRPr>
            </a:lvl2pPr>
            <a:lvl3pPr>
              <a:defRPr sz="24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1723805"/>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1"/>
            <a:ext cx="7010400" cy="81253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sp>
        <p:nvSpPr>
          <p:cNvPr id="2" name="CuadroTexto 1"/>
          <p:cNvSpPr txBox="1"/>
          <p:nvPr/>
        </p:nvSpPr>
        <p:spPr>
          <a:xfrm>
            <a:off x="11592318" y="6415393"/>
            <a:ext cx="389850" cy="256545"/>
          </a:xfrm>
          <a:prstGeom prst="rect">
            <a:avLst/>
          </a:prstGeom>
          <a:noFill/>
        </p:spPr>
        <p:txBody>
          <a:bodyPr wrap="none" rtlCol="0">
            <a:spAutoFit/>
          </a:bodyPr>
          <a:lstStyle/>
          <a:p>
            <a:pPr algn="r"/>
            <a:fld id="{F0D743BD-13B2-8146-8C09-0F6A22AE68B5}" type="slidenum">
              <a:rPr lang="es-ES" sz="1067" smtClean="0">
                <a:solidFill>
                  <a:schemeClr val="tx1">
                    <a:lumMod val="65000"/>
                    <a:lumOff val="35000"/>
                  </a:schemeClr>
                </a:solidFill>
                <a:latin typeface="Candara"/>
                <a:cs typeface="Candara"/>
              </a:rPr>
              <a:pPr algn="r"/>
              <a:t>‹Nº›</a:t>
            </a:fld>
            <a:endParaRPr lang="es-ES" sz="1067"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4222047804"/>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7" y="0"/>
            <a:ext cx="2709333" cy="177800"/>
          </a:xfrm>
          <a:prstGeom prst="rect">
            <a:avLst/>
          </a:prstGeom>
        </p:spPr>
      </p:pic>
      <p:sp>
        <p:nvSpPr>
          <p:cNvPr id="2" name="CuadroTexto 1"/>
          <p:cNvSpPr txBox="1"/>
          <p:nvPr userDrawn="1"/>
        </p:nvSpPr>
        <p:spPr>
          <a:xfrm>
            <a:off x="11397764" y="6475873"/>
            <a:ext cx="373820" cy="246221"/>
          </a:xfrm>
          <a:prstGeom prst="rect">
            <a:avLst/>
          </a:prstGeom>
          <a:noFill/>
        </p:spPr>
        <p:txBody>
          <a:bodyPr wrap="none" rtlCol="0">
            <a:spAutoFit/>
          </a:bodyPr>
          <a:lstStyle/>
          <a:p>
            <a:pPr algn="r"/>
            <a:fld id="{F0D743BD-13B2-8146-8C09-0F6A22AE68B5}" type="slidenum">
              <a:rPr lang="es-ES" sz="1000" smtClean="0">
                <a:solidFill>
                  <a:schemeClr val="tx1">
                    <a:lumMod val="65000"/>
                    <a:lumOff val="35000"/>
                  </a:schemeClr>
                </a:solidFill>
                <a:latin typeface="Candara"/>
                <a:cs typeface="Candara"/>
              </a:rPr>
              <a:pPr algn="r"/>
              <a:t>‹Nº›</a:t>
            </a:fld>
            <a:endParaRPr lang="es-ES" sz="1000"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3852818575"/>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18" y="0"/>
            <a:ext cx="121771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4 Rectángulo">
            <a:extLst>
              <a:ext uri="{FF2B5EF4-FFF2-40B4-BE49-F238E27FC236}">
                <a16:creationId xmlns="" xmlns:a16="http://schemas.microsoft.com/office/drawing/2014/main" id="{35019358-FA34-408D-AB85-EE40C9B7088F}"/>
              </a:ext>
            </a:extLst>
          </p:cNvPr>
          <p:cNvSpPr/>
          <p:nvPr userDrawn="1"/>
        </p:nvSpPr>
        <p:spPr>
          <a:xfrm>
            <a:off x="11912600" y="0"/>
            <a:ext cx="279400" cy="6858000"/>
          </a:xfrm>
          <a:prstGeom prst="rect">
            <a:avLst/>
          </a:prstGeom>
          <a:solidFill>
            <a:srgbClr val="FF33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sz="1800"/>
          </a:p>
        </p:txBody>
      </p:sp>
      <p:sp>
        <p:nvSpPr>
          <p:cNvPr id="11" name="5 CuadroTexto">
            <a:extLst>
              <a:ext uri="{FF2B5EF4-FFF2-40B4-BE49-F238E27FC236}">
                <a16:creationId xmlns="" xmlns:a16="http://schemas.microsoft.com/office/drawing/2014/main" id="{8F288C5F-4208-4160-B863-1BEC5A267310}"/>
              </a:ext>
            </a:extLst>
          </p:cNvPr>
          <p:cNvSpPr txBox="1">
            <a:spLocks noChangeArrowheads="1"/>
          </p:cNvSpPr>
          <p:nvPr userDrawn="1"/>
        </p:nvSpPr>
        <p:spPr bwMode="auto">
          <a:xfrm>
            <a:off x="11714202" y="149226"/>
            <a:ext cx="55399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s-CL" altLang="es-CL" sz="800">
                <a:solidFill>
                  <a:schemeClr val="bg1"/>
                </a:solidFill>
                <a:latin typeface="Verdana" panose="020B0604030504040204" pitchFamily="34" charset="0"/>
              </a:rPr>
              <a:t>DEPARTAMENTO BIOMÉDICO NACIONAL Y DE REFERENCIA</a:t>
            </a:r>
          </a:p>
          <a:p>
            <a:pPr eaLnBrk="1" hangingPunct="1">
              <a:defRPr/>
            </a:pPr>
            <a:endParaRPr lang="es-CL" altLang="es-CL" sz="800">
              <a:solidFill>
                <a:schemeClr val="bg1"/>
              </a:solidFill>
              <a:latin typeface="Verdana" panose="020B0604030504040204" pitchFamily="34" charset="0"/>
            </a:endParaRPr>
          </a:p>
          <a:p>
            <a:pPr eaLnBrk="1" hangingPunct="1">
              <a:defRPr/>
            </a:pPr>
            <a:endParaRPr lang="es-CL" altLang="es-CL" sz="800">
              <a:solidFill>
                <a:schemeClr val="bg1"/>
              </a:solidFill>
              <a:latin typeface="Verdana" panose="020B0604030504040204" pitchFamily="34" charset="0"/>
            </a:endParaRPr>
          </a:p>
        </p:txBody>
      </p:sp>
      <p:sp>
        <p:nvSpPr>
          <p:cNvPr id="7" name="Marcador de texto 2"/>
          <p:cNvSpPr>
            <a:spLocks noGrp="1"/>
          </p:cNvSpPr>
          <p:nvPr>
            <p:ph idx="1"/>
          </p:nvPr>
        </p:nvSpPr>
        <p:spPr>
          <a:xfrm>
            <a:off x="541867" y="2773680"/>
            <a:ext cx="11108267" cy="337516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65000"/>
                    <a:lumOff val="35000"/>
                  </a:schemeClr>
                </a:solidFill>
                <a:latin typeface="Verdana"/>
                <a:cs typeface="Verdana"/>
              </a:defRPr>
            </a:lvl1pPr>
            <a:lvl2pPr>
              <a:defRPr sz="1800">
                <a:solidFill>
                  <a:schemeClr val="tx1">
                    <a:lumMod val="65000"/>
                    <a:lumOff val="35000"/>
                  </a:schemeClr>
                </a:solidFill>
                <a:latin typeface="gobCL"/>
                <a:cs typeface="gobCL"/>
              </a:defRPr>
            </a:lvl2pPr>
            <a:lvl3pPr>
              <a:defRPr sz="1800">
                <a:solidFill>
                  <a:schemeClr val="tx1">
                    <a:lumMod val="65000"/>
                    <a:lumOff val="35000"/>
                  </a:schemeClr>
                </a:solidFill>
                <a:latin typeface="gobCL"/>
                <a:cs typeface="gobCL"/>
              </a:defRPr>
            </a:lvl3pPr>
            <a:lvl4pPr>
              <a:defRPr>
                <a:solidFill>
                  <a:schemeClr val="tx1">
                    <a:lumMod val="65000"/>
                    <a:lumOff val="35000"/>
                  </a:schemeClr>
                </a:solidFill>
              </a:defRPr>
            </a:lvl4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p:txBody>
      </p:sp>
      <p:sp>
        <p:nvSpPr>
          <p:cNvPr id="8" name="Marcador de contenido 12"/>
          <p:cNvSpPr>
            <a:spLocks noGrp="1"/>
          </p:cNvSpPr>
          <p:nvPr>
            <p:ph sz="quarter" idx="12"/>
          </p:nvPr>
        </p:nvSpPr>
        <p:spPr>
          <a:xfrm>
            <a:off x="541867" y="1066801"/>
            <a:ext cx="11108267"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tx1">
                    <a:lumMod val="65000"/>
                    <a:lumOff val="35000"/>
                  </a:schemeClr>
                </a:solidFill>
                <a:latin typeface="Verdana"/>
              </a:defRPr>
            </a:lvl1pPr>
            <a:lvl2pPr>
              <a:defRPr>
                <a:solidFill>
                  <a:schemeClr val="tx1">
                    <a:lumMod val="65000"/>
                    <a:lumOff val="35000"/>
                  </a:schemeClr>
                </a:solidFill>
              </a:defRPr>
            </a:lvl2pPr>
          </a:lstStyle>
          <a:p>
            <a:pPr lvl="0"/>
            <a:r>
              <a:rPr lang="es-ES" dirty="0"/>
              <a:t>Haga clic para modificar el estilo de texto del patrón</a:t>
            </a:r>
          </a:p>
          <a:p>
            <a:pPr lvl="1"/>
            <a:r>
              <a:rPr lang="es-ES" dirty="0"/>
              <a:t>Segundo nivel</a:t>
            </a:r>
          </a:p>
        </p:txBody>
      </p:sp>
      <p:sp>
        <p:nvSpPr>
          <p:cNvPr id="9" name="Marcador de contenido 12"/>
          <p:cNvSpPr>
            <a:spLocks noGrp="1"/>
          </p:cNvSpPr>
          <p:nvPr>
            <p:ph sz="quarter" idx="13"/>
          </p:nvPr>
        </p:nvSpPr>
        <p:spPr>
          <a:xfrm>
            <a:off x="541867" y="1966784"/>
            <a:ext cx="11108267"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tx1">
                    <a:lumMod val="65000"/>
                    <a:lumOff val="35000"/>
                  </a:schemeClr>
                </a:solidFill>
                <a:latin typeface="Verdana"/>
              </a:defRPr>
            </a:lvl1pPr>
            <a:lvl2pPr>
              <a:defRPr>
                <a:solidFill>
                  <a:schemeClr val="tx1">
                    <a:lumMod val="65000"/>
                    <a:lumOff val="35000"/>
                  </a:schemeClr>
                </a:solidFill>
              </a:defRPr>
            </a:lvl2pPr>
          </a:lstStyle>
          <a:p>
            <a:pPr lvl="0"/>
            <a:r>
              <a:rPr lang="es-ES" dirty="0"/>
              <a:t>Haga clic para modificar el estilo de texto del patrón</a:t>
            </a:r>
          </a:p>
          <a:p>
            <a:pPr lvl="1"/>
            <a:r>
              <a:rPr lang="es-ES" dirty="0"/>
              <a:t>Segundo nivel</a:t>
            </a:r>
          </a:p>
        </p:txBody>
      </p:sp>
    </p:spTree>
    <p:extLst>
      <p:ext uri="{BB962C8B-B14F-4D97-AF65-F5344CB8AC3E}">
        <p14:creationId xmlns:p14="http://schemas.microsoft.com/office/powerpoint/2010/main" val="1458169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1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269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1890466461"/>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Picture 9" descr="logoPN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11451"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2"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1628351488"/>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A4F95F17-B6AF-4B87-B3EB-5E4F17F23F6E}"/>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66267137"/>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685256000"/>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659B626F-CFCD-4D8A-9F36-47A81BA1A030}"/>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028823220"/>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22655798"/>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B9FF4D8-8322-47A8-855C-DF7244F9E28B}" type="datetimeFigureOut">
              <a:rPr lang="es-CL" smtClean="0">
                <a:solidFill>
                  <a:prstClr val="black">
                    <a:tint val="75000"/>
                  </a:prstClr>
                </a:solidFill>
              </a:rPr>
              <a:pPr/>
              <a:t>28-08-2019</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7E77641-A0F0-4F2E-9136-E587697D174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0419932"/>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Slide Number Placeholder 5"/>
          <p:cNvSpPr>
            <a:spLocks noGrp="1"/>
          </p:cNvSpPr>
          <p:nvPr>
            <p:ph type="sldNum" sz="quarter" idx="10"/>
          </p:nvPr>
        </p:nvSpPr>
        <p:spPr/>
        <p:txBody>
          <a:bodyPr/>
          <a:lstStyle>
            <a:lvl1pPr>
              <a:defRPr/>
            </a:lvl1pPr>
          </a:lstStyle>
          <a:p>
            <a:fld id="{4AC69707-13C8-479A-986C-D0CD94904AC4}" type="slidenum">
              <a:rPr lang="en-US" altLang="es-CL"/>
              <a:pPr/>
              <a:t>‹Nº›</a:t>
            </a:fld>
            <a:endParaRPr lang="en-US" altLang="es-CL"/>
          </a:p>
        </p:txBody>
      </p:sp>
    </p:spTree>
    <p:extLst>
      <p:ext uri="{BB962C8B-B14F-4D97-AF65-F5344CB8AC3E}">
        <p14:creationId xmlns:p14="http://schemas.microsoft.com/office/powerpoint/2010/main" val="3985037539"/>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20E25609-72CD-47F9-8595-1569A560197E}" type="slidenum">
              <a:rPr lang="en-US" altLang="es-CL"/>
              <a:pPr/>
              <a:t>‹Nº›</a:t>
            </a:fld>
            <a:endParaRPr lang="en-US" altLang="es-CL"/>
          </a:p>
        </p:txBody>
      </p:sp>
    </p:spTree>
    <p:extLst>
      <p:ext uri="{BB962C8B-B14F-4D97-AF65-F5344CB8AC3E}">
        <p14:creationId xmlns:p14="http://schemas.microsoft.com/office/powerpoint/2010/main" val="2400943194"/>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Calibri" pitchFamily="-60" charset="0"/>
                <a:cs typeface="+mn-cs"/>
              </a:defRPr>
            </a:lvl1pPr>
          </a:lstStyle>
          <a:p>
            <a:pPr>
              <a:defRPr/>
            </a:pPr>
            <a:endParaRPr lang="es-CL">
              <a:solidFill>
                <a:prstClr val="black"/>
              </a:solidFill>
            </a:endParaRPr>
          </a:p>
        </p:txBody>
      </p:sp>
      <p:sp>
        <p:nvSpPr>
          <p:cNvPr id="5" name="Footer Placeholder 4"/>
          <p:cNvSpPr>
            <a:spLocks noGrp="1"/>
          </p:cNvSpPr>
          <p:nvPr>
            <p:ph type="ftr" sz="quarter" idx="11"/>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mn-lt"/>
                <a:cs typeface="+mn-cs"/>
              </a:defRPr>
            </a:lvl1pPr>
          </a:lstStyle>
          <a:p>
            <a:pPr>
              <a:defRPr/>
            </a:pPr>
            <a:endParaRPr lang="es-E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95C9E04-CD4C-423F-B55A-857512A02907}" type="slidenum">
              <a:rPr lang="en-US" altLang="es-CL"/>
              <a:pPr/>
              <a:t>‹Nº›</a:t>
            </a:fld>
            <a:endParaRPr lang="en-US" altLang="es-CL"/>
          </a:p>
        </p:txBody>
      </p:sp>
    </p:spTree>
    <p:extLst>
      <p:ext uri="{BB962C8B-B14F-4D97-AF65-F5344CB8AC3E}">
        <p14:creationId xmlns:p14="http://schemas.microsoft.com/office/powerpoint/2010/main" val="2784345674"/>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Slide Number Placeholder 5"/>
          <p:cNvSpPr>
            <a:spLocks noGrp="1"/>
          </p:cNvSpPr>
          <p:nvPr>
            <p:ph type="sldNum" sz="quarter" idx="10"/>
          </p:nvPr>
        </p:nvSpPr>
        <p:spPr/>
        <p:txBody>
          <a:bodyPr/>
          <a:lstStyle>
            <a:lvl1pPr>
              <a:defRPr/>
            </a:lvl1pPr>
          </a:lstStyle>
          <a:p>
            <a:fld id="{80F666E3-792A-42F5-8FC9-7F2FDFB67DDB}" type="slidenum">
              <a:rPr lang="en-US" altLang="es-CL"/>
              <a:pPr/>
              <a:t>‹Nº›</a:t>
            </a:fld>
            <a:endParaRPr lang="en-US" altLang="es-CL"/>
          </a:p>
        </p:txBody>
      </p:sp>
    </p:spTree>
    <p:extLst>
      <p:ext uri="{BB962C8B-B14F-4D97-AF65-F5344CB8AC3E}">
        <p14:creationId xmlns:p14="http://schemas.microsoft.com/office/powerpoint/2010/main" val="3326333614"/>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Calibri" pitchFamily="-60" charset="0"/>
                <a:cs typeface="+mn-cs"/>
              </a:defRPr>
            </a:lvl1pPr>
          </a:lstStyle>
          <a:p>
            <a:pPr>
              <a:defRPr/>
            </a:pPr>
            <a:endParaRPr lang="es-CL">
              <a:solidFill>
                <a:prstClr val="black"/>
              </a:solidFill>
            </a:endParaRPr>
          </a:p>
        </p:txBody>
      </p:sp>
      <p:sp>
        <p:nvSpPr>
          <p:cNvPr id="8" name="Footer Placeholder 7"/>
          <p:cNvSpPr>
            <a:spLocks noGrp="1"/>
          </p:cNvSpPr>
          <p:nvPr>
            <p:ph type="ftr" sz="quarter" idx="11"/>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mn-lt"/>
                <a:cs typeface="+mn-cs"/>
              </a:defRPr>
            </a:lvl1pPr>
          </a:lstStyle>
          <a:p>
            <a:pPr>
              <a:defRPr/>
            </a:pPr>
            <a:endParaRPr lang="es-E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CB182D9F-2BA4-4D07-A778-1865DB2D72A3}" type="slidenum">
              <a:rPr lang="en-US" altLang="es-CL"/>
              <a:pPr/>
              <a:t>‹Nº›</a:t>
            </a:fld>
            <a:endParaRPr lang="en-US" altLang="es-CL"/>
          </a:p>
        </p:txBody>
      </p:sp>
    </p:spTree>
    <p:extLst>
      <p:ext uri="{BB962C8B-B14F-4D97-AF65-F5344CB8AC3E}">
        <p14:creationId xmlns:p14="http://schemas.microsoft.com/office/powerpoint/2010/main" val="2945473312"/>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Slide Number Placeholder 5"/>
          <p:cNvSpPr>
            <a:spLocks noGrp="1"/>
          </p:cNvSpPr>
          <p:nvPr>
            <p:ph type="sldNum" sz="quarter" idx="10"/>
          </p:nvPr>
        </p:nvSpPr>
        <p:spPr/>
        <p:txBody>
          <a:bodyPr/>
          <a:lstStyle>
            <a:lvl1pPr>
              <a:defRPr/>
            </a:lvl1pPr>
          </a:lstStyle>
          <a:p>
            <a:fld id="{052188D1-3EE8-4E6B-9F9B-CCFE14D55389}" type="slidenum">
              <a:rPr lang="en-US" altLang="es-CL"/>
              <a:pPr/>
              <a:t>‹Nº›</a:t>
            </a:fld>
            <a:endParaRPr lang="en-US" altLang="es-CL"/>
          </a:p>
        </p:txBody>
      </p:sp>
    </p:spTree>
    <p:extLst>
      <p:ext uri="{BB962C8B-B14F-4D97-AF65-F5344CB8AC3E}">
        <p14:creationId xmlns:p14="http://schemas.microsoft.com/office/powerpoint/2010/main" val="2591015337"/>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29827D3-5FA0-4E02-A0C8-58834A83FF70}" type="slidenum">
              <a:rPr lang="en-US" altLang="es-CL"/>
              <a:pPr/>
              <a:t>‹Nº›</a:t>
            </a:fld>
            <a:endParaRPr lang="en-US" altLang="es-CL"/>
          </a:p>
        </p:txBody>
      </p:sp>
    </p:spTree>
    <p:extLst>
      <p:ext uri="{BB962C8B-B14F-4D97-AF65-F5344CB8AC3E}">
        <p14:creationId xmlns:p14="http://schemas.microsoft.com/office/powerpoint/2010/main" val="704911403"/>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7" y="2906719"/>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s-ES"/>
              <a:t>Editar los estilos de texto del patrón</a:t>
            </a:r>
          </a:p>
        </p:txBody>
      </p:sp>
      <p:sp>
        <p:nvSpPr>
          <p:cNvPr id="5" name="Footer Placeholder 4"/>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215204181"/>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Slide Number Placeholder 5"/>
          <p:cNvSpPr>
            <a:spLocks noGrp="1"/>
          </p:cNvSpPr>
          <p:nvPr>
            <p:ph type="sldNum" sz="quarter" idx="10"/>
          </p:nvPr>
        </p:nvSpPr>
        <p:spPr/>
        <p:txBody>
          <a:bodyPr/>
          <a:lstStyle>
            <a:lvl1pPr>
              <a:defRPr/>
            </a:lvl1pPr>
          </a:lstStyle>
          <a:p>
            <a:fld id="{CD214D47-E8BD-4C9D-AEE4-F4CB4ECEB047}" type="slidenum">
              <a:rPr lang="en-US" altLang="es-CL"/>
              <a:pPr/>
              <a:t>‹Nº›</a:t>
            </a:fld>
            <a:endParaRPr lang="en-US" altLang="es-CL"/>
          </a:p>
        </p:txBody>
      </p:sp>
    </p:spTree>
    <p:extLst>
      <p:ext uri="{BB962C8B-B14F-4D97-AF65-F5344CB8AC3E}">
        <p14:creationId xmlns:p14="http://schemas.microsoft.com/office/powerpoint/2010/main" val="2381898615"/>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Slide Number Placeholder 5"/>
          <p:cNvSpPr>
            <a:spLocks noGrp="1"/>
          </p:cNvSpPr>
          <p:nvPr>
            <p:ph type="sldNum" sz="quarter" idx="10"/>
          </p:nvPr>
        </p:nvSpPr>
        <p:spPr/>
        <p:txBody>
          <a:bodyPr/>
          <a:lstStyle>
            <a:lvl1pPr>
              <a:defRPr/>
            </a:lvl1pPr>
          </a:lstStyle>
          <a:p>
            <a:fld id="{008F414D-AB47-4811-A116-08A4572AAB80}" type="slidenum">
              <a:rPr lang="en-US" altLang="es-CL"/>
              <a:pPr/>
              <a:t>‹Nº›</a:t>
            </a:fld>
            <a:endParaRPr lang="en-US" altLang="es-CL"/>
          </a:p>
        </p:txBody>
      </p:sp>
    </p:spTree>
    <p:extLst>
      <p:ext uri="{BB962C8B-B14F-4D97-AF65-F5344CB8AC3E}">
        <p14:creationId xmlns:p14="http://schemas.microsoft.com/office/powerpoint/2010/main" val="300952602"/>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88CFFA08-849F-4D45-A78F-F9FB389D26B6}" type="slidenum">
              <a:rPr lang="en-US" altLang="es-CL"/>
              <a:pPr/>
              <a:t>‹Nº›</a:t>
            </a:fld>
            <a:endParaRPr lang="en-US" altLang="es-CL"/>
          </a:p>
        </p:txBody>
      </p:sp>
    </p:spTree>
    <p:extLst>
      <p:ext uri="{BB962C8B-B14F-4D97-AF65-F5344CB8AC3E}">
        <p14:creationId xmlns:p14="http://schemas.microsoft.com/office/powerpoint/2010/main" val="1921542551"/>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6DD2B167-1416-488B-83A6-48769F49FBB5}" type="slidenum">
              <a:rPr lang="en-US" altLang="es-CL"/>
              <a:pPr/>
              <a:t>‹Nº›</a:t>
            </a:fld>
            <a:endParaRPr lang="en-US" altLang="es-CL"/>
          </a:p>
        </p:txBody>
      </p:sp>
    </p:spTree>
    <p:extLst>
      <p:ext uri="{BB962C8B-B14F-4D97-AF65-F5344CB8AC3E}">
        <p14:creationId xmlns:p14="http://schemas.microsoft.com/office/powerpoint/2010/main" val="927512391"/>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0"/>
            <a:ext cx="2691853" cy="1828800"/>
          </a:xfrm>
          <a:prstGeom prst="rect">
            <a:avLst/>
          </a:prstGeom>
        </p:spPr>
      </p:pic>
    </p:spTree>
    <p:extLst>
      <p:ext uri="{BB962C8B-B14F-4D97-AF65-F5344CB8AC3E}">
        <p14:creationId xmlns:p14="http://schemas.microsoft.com/office/powerpoint/2010/main" val="2220591653"/>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pic>
        <p:nvPicPr>
          <p:cNvPr id="10" name="Picture 9" descr="logoP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8" y="0"/>
            <a:ext cx="2711025" cy="2033269"/>
          </a:xfrm>
          <a:prstGeom prst="rect">
            <a:avLst/>
          </a:prstGeom>
        </p:spPr>
      </p:pic>
      <p:sp>
        <p:nvSpPr>
          <p:cNvPr id="11"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2"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3337934693"/>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p:nvSpPr>
        <p:spPr>
          <a:xfrm>
            <a:off x="124989" y="158235"/>
            <a:ext cx="3583411" cy="461665"/>
          </a:xfrm>
          <a:prstGeom prst="rect">
            <a:avLst/>
          </a:prstGeom>
        </p:spPr>
        <p:txBody>
          <a:bodyPr wrap="square">
            <a:spAutoFit/>
          </a:bodyPr>
          <a:lstStyle/>
          <a:p>
            <a:r>
              <a:rPr lang="es-ES" sz="2400" dirty="0">
                <a:solidFill>
                  <a:prstClr val="white">
                    <a:lumMod val="75000"/>
                  </a:prstClr>
                </a:solidFill>
              </a:rPr>
              <a:t>Imagen Referencial</a:t>
            </a:r>
          </a:p>
        </p:txBody>
      </p:sp>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693054704"/>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p:nvSpPr>
        <p:spPr>
          <a:xfrm>
            <a:off x="124989" y="158235"/>
            <a:ext cx="3583411" cy="461665"/>
          </a:xfrm>
          <a:prstGeom prst="rect">
            <a:avLst/>
          </a:prstGeom>
        </p:spPr>
        <p:txBody>
          <a:bodyPr wrap="square">
            <a:spAutoFit/>
          </a:bodyPr>
          <a:lstStyle/>
          <a:p>
            <a:r>
              <a:rPr lang="es-ES" sz="2400" dirty="0">
                <a:solidFill>
                  <a:prstClr val="white">
                    <a:lumMod val="75000"/>
                  </a:prstClr>
                </a:solidFill>
              </a:rPr>
              <a:t>Imagen Referencial</a:t>
            </a:r>
          </a:p>
        </p:txBody>
      </p:sp>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763369349"/>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481942575"/>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7" y="0"/>
            <a:ext cx="2709333" cy="177800"/>
          </a:xfrm>
          <a:prstGeom prst="rect">
            <a:avLst/>
          </a:prstGeom>
        </p:spPr>
      </p:pic>
      <p:sp>
        <p:nvSpPr>
          <p:cNvPr id="2" name="CuadroTexto 1"/>
          <p:cNvSpPr txBox="1"/>
          <p:nvPr/>
        </p:nvSpPr>
        <p:spPr>
          <a:xfrm>
            <a:off x="11397764" y="6475873"/>
            <a:ext cx="373820" cy="246221"/>
          </a:xfrm>
          <a:prstGeom prst="rect">
            <a:avLst/>
          </a:prstGeom>
          <a:noFill/>
        </p:spPr>
        <p:txBody>
          <a:bodyPr wrap="none" rtlCol="0">
            <a:spAutoFit/>
          </a:bodyPr>
          <a:lstStyle/>
          <a:p>
            <a:pPr algn="r"/>
            <a:fld id="{F0D743BD-13B2-8146-8C09-0F6A22AE68B5}" type="slidenum">
              <a:rPr lang="es-ES" sz="1000" smtClean="0">
                <a:solidFill>
                  <a:prstClr val="black">
                    <a:lumMod val="65000"/>
                    <a:lumOff val="35000"/>
                  </a:prstClr>
                </a:solidFill>
                <a:latin typeface="Candara"/>
                <a:cs typeface="Candara"/>
              </a:rPr>
              <a:pPr algn="r"/>
              <a:t>‹Nº›</a:t>
            </a:fld>
            <a:endParaRPr lang="es-ES" sz="1000" dirty="0">
              <a:solidFill>
                <a:prstClr val="black">
                  <a:lumMod val="65000"/>
                  <a:lumOff val="35000"/>
                </a:prstClr>
              </a:solidFill>
              <a:latin typeface="Candara"/>
              <a:cs typeface="Candara"/>
            </a:endParaRPr>
          </a:p>
        </p:txBody>
      </p:sp>
    </p:spTree>
    <p:extLst>
      <p:ext uri="{BB962C8B-B14F-4D97-AF65-F5344CB8AC3E}">
        <p14:creationId xmlns:p14="http://schemas.microsoft.com/office/powerpoint/2010/main" val="833064176"/>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Footer Placeholder 5"/>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2482443786"/>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0"/>
            <a:ext cx="2691853" cy="1828800"/>
          </a:xfrm>
          <a:prstGeom prst="rect">
            <a:avLst/>
          </a:prstGeom>
        </p:spPr>
      </p:pic>
    </p:spTree>
    <p:extLst>
      <p:ext uri="{BB962C8B-B14F-4D97-AF65-F5344CB8AC3E}">
        <p14:creationId xmlns:p14="http://schemas.microsoft.com/office/powerpoint/2010/main" val="757528504"/>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1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269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905385737"/>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Picture 9" descr="logoPN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11451"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2"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930318789"/>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7A6C984C-676B-4050-9B3C-9F11A2652AD2}"/>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1051698259"/>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590FDF06-7EF6-4554-983D-728BAA554047}"/>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2875777716"/>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536884107"/>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1555151607"/>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Tree>
    <p:extLst>
      <p:ext uri="{BB962C8B-B14F-4D97-AF65-F5344CB8AC3E}">
        <p14:creationId xmlns:p14="http://schemas.microsoft.com/office/powerpoint/2010/main" val="803178870"/>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7" y="2906719"/>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s-ES"/>
              <a:t>Editar los estilos de texto del patrón</a:t>
            </a:r>
          </a:p>
        </p:txBody>
      </p:sp>
      <p:sp>
        <p:nvSpPr>
          <p:cNvPr id="5" name="Footer Placeholder 4"/>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4212337973"/>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623522581"/>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5"/>
            <a:ext cx="5386917"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74" y="1535115"/>
            <a:ext cx="5389033"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74"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Footer Placeholder 7"/>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524914621"/>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5"/>
            <a:ext cx="5386917"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74" y="1535115"/>
            <a:ext cx="5389033"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74"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719421658"/>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3501752315"/>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227147616"/>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7" y="1435111"/>
            <a:ext cx="4011084"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4216265018"/>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7"/>
            <a:ext cx="7315200" cy="4114800"/>
          </a:xfrm>
        </p:spPr>
        <p:txBody>
          <a:bodyPr rtlCol="0">
            <a:normAutofit/>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D57443DF-455D-4D7F-9C51-8D5B6D377967}"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2398587428"/>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C5FED06A-78C5-4CC6-998B-FA6EBFF54FD5}"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1051830759"/>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5" y="274649"/>
            <a:ext cx="2743201"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4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4DF8056A-FBA9-4878-9A4C-0BA5C66DADF5}"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3671608088"/>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676BB77F-9757-4733-800A-D6D1BB986C66}" type="datetime1">
              <a:rPr lang="en-US" altLang="es-CL"/>
              <a:pPr fontAlgn="base">
                <a:spcBef>
                  <a:spcPct val="0"/>
                </a:spcBef>
                <a:spcAft>
                  <a:spcPct val="0"/>
                </a:spcAft>
                <a:defRPr/>
              </a:pPr>
              <a:t>8/28/2019</a:t>
            </a:fld>
            <a:endParaRPr lang="en-US" altLang="es-CL" dirty="0"/>
          </a:p>
        </p:txBody>
      </p:sp>
      <p:sp>
        <p:nvSpPr>
          <p:cNvPr id="5" name="Footer Placeholder 4"/>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smtClean="0"/>
            </a:lvl1pPr>
          </a:lstStyle>
          <a:p>
            <a:pPr>
              <a:defRPr/>
            </a:pPr>
            <a:fld id="{17210743-8ABC-470A-BCAB-C09AFE882A64}" type="slidenum">
              <a:rPr lang="en-US" altLang="es-CL"/>
              <a:pPr>
                <a:defRPr/>
              </a:pPr>
              <a:t>‹Nº›</a:t>
            </a:fld>
            <a:endParaRPr lang="en-US" altLang="es-CL" dirty="0"/>
          </a:p>
        </p:txBody>
      </p:sp>
    </p:spTree>
    <p:extLst>
      <p:ext uri="{BB962C8B-B14F-4D97-AF65-F5344CB8AC3E}">
        <p14:creationId xmlns:p14="http://schemas.microsoft.com/office/powerpoint/2010/main" val="1383145504"/>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r>
              <a:rPr lang="es-ES_tradnl" dirty="0"/>
              <a:t>Gobierno de Chile | Ministerio del Interior</a:t>
            </a:r>
          </a:p>
          <a:p>
            <a:pPr>
              <a:defRPr/>
            </a:pPr>
            <a:endParaRPr lang="en-US" dirty="0"/>
          </a:p>
        </p:txBody>
      </p:sp>
      <p:sp>
        <p:nvSpPr>
          <p:cNvPr id="5" name="Slide Number Placeholder 5"/>
          <p:cNvSpPr>
            <a:spLocks noGrp="1"/>
          </p:cNvSpPr>
          <p:nvPr>
            <p:ph type="sldNum" sz="quarter" idx="11"/>
          </p:nvPr>
        </p:nvSpPr>
        <p:spPr/>
        <p:txBody>
          <a:bodyPr/>
          <a:lstStyle>
            <a:lvl1pPr>
              <a:defRPr smtClean="0"/>
            </a:lvl1pPr>
          </a:lstStyle>
          <a:p>
            <a:pPr>
              <a:defRPr/>
            </a:pPr>
            <a:fld id="{B3D6AFD7-1071-4CB6-8B69-6A8C35C7A9A5}" type="slidenum">
              <a:rPr lang="en-US" altLang="es-CL"/>
              <a:pPr>
                <a:defRPr/>
              </a:pPr>
              <a:t>‹Nº›</a:t>
            </a:fld>
            <a:endParaRPr lang="en-US" altLang="es-CL" dirty="0"/>
          </a:p>
        </p:txBody>
      </p:sp>
    </p:spTree>
    <p:extLst>
      <p:ext uri="{BB962C8B-B14F-4D97-AF65-F5344CB8AC3E}">
        <p14:creationId xmlns:p14="http://schemas.microsoft.com/office/powerpoint/2010/main" val="448929112"/>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E12E4F88-16BB-42C2-BD73-4E59715949BD}" type="datetime1">
              <a:rPr lang="en-US" altLang="es-CL"/>
              <a:pPr fontAlgn="base">
                <a:spcBef>
                  <a:spcPct val="0"/>
                </a:spcBef>
                <a:spcAft>
                  <a:spcPct val="0"/>
                </a:spcAft>
                <a:defRPr/>
              </a:pPr>
              <a:t>8/28/2019</a:t>
            </a:fld>
            <a:endParaRPr lang="en-US" altLang="es-CL" dirty="0"/>
          </a:p>
        </p:txBody>
      </p:sp>
      <p:sp>
        <p:nvSpPr>
          <p:cNvPr id="5" name="Footer Placeholder 4"/>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smtClean="0"/>
            </a:lvl1pPr>
          </a:lstStyle>
          <a:p>
            <a:pPr>
              <a:defRPr/>
            </a:pPr>
            <a:fld id="{83AA29A8-808C-45F9-8580-B43CCDEBDD1B}" type="slidenum">
              <a:rPr lang="en-US" altLang="es-CL"/>
              <a:pPr>
                <a:defRPr/>
              </a:pPr>
              <a:t>‹Nº›</a:t>
            </a:fld>
            <a:endParaRPr lang="en-US" altLang="es-CL" dirty="0"/>
          </a:p>
        </p:txBody>
      </p:sp>
    </p:spTree>
    <p:extLst>
      <p:ext uri="{BB962C8B-B14F-4D97-AF65-F5344CB8AC3E}">
        <p14:creationId xmlns:p14="http://schemas.microsoft.com/office/powerpoint/2010/main" val="3190921967"/>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642311757"/>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12F1A7B2-0BB7-4007-A55C-8B28BC2F8930}" type="datetime1">
              <a:rPr lang="en-US" altLang="es-CL"/>
              <a:pPr fontAlgn="base">
                <a:spcBef>
                  <a:spcPct val="0"/>
                </a:spcBef>
                <a:spcAft>
                  <a:spcPct val="0"/>
                </a:spcAft>
                <a:defRPr/>
              </a:pPr>
              <a:t>8/28/2019</a:t>
            </a:fld>
            <a:endParaRPr lang="en-US" altLang="es-CL" dirty="0"/>
          </a:p>
        </p:txBody>
      </p:sp>
      <p:sp>
        <p:nvSpPr>
          <p:cNvPr id="6" name="Footer Placeholder 5"/>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7" name="Slide Number Placeholder 6"/>
          <p:cNvSpPr>
            <a:spLocks noGrp="1"/>
          </p:cNvSpPr>
          <p:nvPr>
            <p:ph type="sldNum" sz="quarter" idx="12"/>
          </p:nvPr>
        </p:nvSpPr>
        <p:spPr/>
        <p:txBody>
          <a:bodyPr/>
          <a:lstStyle>
            <a:lvl1pPr>
              <a:defRPr smtClean="0"/>
            </a:lvl1pPr>
          </a:lstStyle>
          <a:p>
            <a:pPr>
              <a:defRPr/>
            </a:pPr>
            <a:fld id="{FC422D4E-4516-470A-9469-3F8E75989818}" type="slidenum">
              <a:rPr lang="en-US" altLang="es-CL"/>
              <a:pPr>
                <a:defRPr/>
              </a:pPr>
              <a:t>‹Nº›</a:t>
            </a:fld>
            <a:endParaRPr lang="en-US" altLang="es-CL" dirty="0"/>
          </a:p>
        </p:txBody>
      </p:sp>
    </p:spTree>
    <p:extLst>
      <p:ext uri="{BB962C8B-B14F-4D97-AF65-F5344CB8AC3E}">
        <p14:creationId xmlns:p14="http://schemas.microsoft.com/office/powerpoint/2010/main" val="613361742"/>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4102C6AB-A138-4D04-9254-18827C283DEE}" type="datetime1">
              <a:rPr lang="en-US" altLang="es-CL"/>
              <a:pPr fontAlgn="base">
                <a:spcBef>
                  <a:spcPct val="0"/>
                </a:spcBef>
                <a:spcAft>
                  <a:spcPct val="0"/>
                </a:spcAft>
                <a:defRPr/>
              </a:pPr>
              <a:t>8/28/2019</a:t>
            </a:fld>
            <a:endParaRPr lang="en-US" altLang="es-CL" dirty="0"/>
          </a:p>
        </p:txBody>
      </p:sp>
      <p:sp>
        <p:nvSpPr>
          <p:cNvPr id="8" name="Footer Placeholder 7"/>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9" name="Slide Number Placeholder 8"/>
          <p:cNvSpPr>
            <a:spLocks noGrp="1"/>
          </p:cNvSpPr>
          <p:nvPr>
            <p:ph type="sldNum" sz="quarter" idx="12"/>
          </p:nvPr>
        </p:nvSpPr>
        <p:spPr/>
        <p:txBody>
          <a:bodyPr/>
          <a:lstStyle>
            <a:lvl1pPr>
              <a:defRPr smtClean="0"/>
            </a:lvl1pPr>
          </a:lstStyle>
          <a:p>
            <a:pPr>
              <a:defRPr/>
            </a:pPr>
            <a:fld id="{CDA475D6-FA8D-43B1-8AC2-BC12C72DEF99}" type="slidenum">
              <a:rPr lang="en-US" altLang="es-CL"/>
              <a:pPr>
                <a:defRPr/>
              </a:pPr>
              <a:t>‹Nº›</a:t>
            </a:fld>
            <a:endParaRPr lang="en-US" altLang="es-CL" dirty="0"/>
          </a:p>
        </p:txBody>
      </p:sp>
    </p:spTree>
    <p:extLst>
      <p:ext uri="{BB962C8B-B14F-4D97-AF65-F5344CB8AC3E}">
        <p14:creationId xmlns:p14="http://schemas.microsoft.com/office/powerpoint/2010/main" val="3990386558"/>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4" name="Slide Number Placeholder 4"/>
          <p:cNvSpPr>
            <a:spLocks noGrp="1"/>
          </p:cNvSpPr>
          <p:nvPr>
            <p:ph type="sldNum" sz="quarter" idx="11"/>
          </p:nvPr>
        </p:nvSpPr>
        <p:spPr/>
        <p:txBody>
          <a:bodyPr/>
          <a:lstStyle>
            <a:lvl1pPr>
              <a:defRPr smtClean="0"/>
            </a:lvl1pPr>
          </a:lstStyle>
          <a:p>
            <a:pPr>
              <a:defRPr/>
            </a:pPr>
            <a:fld id="{C42B022F-54DA-4E66-9B1F-5EFBBB28CEDB}" type="slidenum">
              <a:rPr lang="en-US" altLang="es-CL"/>
              <a:pPr>
                <a:defRPr/>
              </a:pPr>
              <a:t>‹Nº›</a:t>
            </a:fld>
            <a:endParaRPr lang="en-US" altLang="es-CL" dirty="0"/>
          </a:p>
        </p:txBody>
      </p:sp>
    </p:spTree>
    <p:extLst>
      <p:ext uri="{BB962C8B-B14F-4D97-AF65-F5344CB8AC3E}">
        <p14:creationId xmlns:p14="http://schemas.microsoft.com/office/powerpoint/2010/main" val="3611743578"/>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3" name="Slide Number Placeholder 3"/>
          <p:cNvSpPr>
            <a:spLocks noGrp="1"/>
          </p:cNvSpPr>
          <p:nvPr>
            <p:ph type="sldNum" sz="quarter" idx="11"/>
          </p:nvPr>
        </p:nvSpPr>
        <p:spPr/>
        <p:txBody>
          <a:bodyPr/>
          <a:lstStyle>
            <a:lvl1pPr>
              <a:defRPr smtClean="0"/>
            </a:lvl1pPr>
          </a:lstStyle>
          <a:p>
            <a:pPr>
              <a:defRPr/>
            </a:pPr>
            <a:fld id="{F569742E-44B2-4985-A58E-765FC5E81241}" type="slidenum">
              <a:rPr lang="en-US" altLang="es-CL"/>
              <a:pPr>
                <a:defRPr/>
              </a:pPr>
              <a:t>‹Nº›</a:t>
            </a:fld>
            <a:endParaRPr lang="en-US" altLang="es-CL" dirty="0"/>
          </a:p>
        </p:txBody>
      </p:sp>
    </p:spTree>
    <p:extLst>
      <p:ext uri="{BB962C8B-B14F-4D97-AF65-F5344CB8AC3E}">
        <p14:creationId xmlns:p14="http://schemas.microsoft.com/office/powerpoint/2010/main" val="955319719"/>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smtClean="0"/>
            </a:lvl1pPr>
          </a:lstStyle>
          <a:p>
            <a:pPr>
              <a:defRPr/>
            </a:pPr>
            <a:fld id="{2F18F094-437C-4AB3-92B4-60F00D795DF6}" type="slidenum">
              <a:rPr lang="en-US" altLang="es-CL"/>
              <a:pPr>
                <a:defRPr/>
              </a:pPr>
              <a:t>‹Nº›</a:t>
            </a:fld>
            <a:endParaRPr lang="en-US" altLang="es-CL" dirty="0"/>
          </a:p>
        </p:txBody>
      </p:sp>
    </p:spTree>
    <p:extLst>
      <p:ext uri="{BB962C8B-B14F-4D97-AF65-F5344CB8AC3E}">
        <p14:creationId xmlns:p14="http://schemas.microsoft.com/office/powerpoint/2010/main" val="2330750369"/>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smtClean="0"/>
            </a:lvl1pPr>
          </a:lstStyle>
          <a:p>
            <a:pPr>
              <a:defRPr/>
            </a:pPr>
            <a:fld id="{05DFBABC-43DC-437D-9D7A-28C91134082D}" type="slidenum">
              <a:rPr lang="en-US" altLang="es-CL"/>
              <a:pPr>
                <a:defRPr/>
              </a:pPr>
              <a:t>‹Nº›</a:t>
            </a:fld>
            <a:endParaRPr lang="en-US" altLang="es-CL" dirty="0"/>
          </a:p>
        </p:txBody>
      </p:sp>
    </p:spTree>
    <p:extLst>
      <p:ext uri="{BB962C8B-B14F-4D97-AF65-F5344CB8AC3E}">
        <p14:creationId xmlns:p14="http://schemas.microsoft.com/office/powerpoint/2010/main" val="955074735"/>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smtClean="0"/>
            </a:lvl1pPr>
          </a:lstStyle>
          <a:p>
            <a:pPr>
              <a:defRPr/>
            </a:pPr>
            <a:fld id="{0642464D-5879-47F9-9390-7D4278405459}" type="slidenum">
              <a:rPr lang="en-US" altLang="es-CL"/>
              <a:pPr>
                <a:defRPr/>
              </a:pPr>
              <a:t>‹Nº›</a:t>
            </a:fld>
            <a:endParaRPr lang="en-US" altLang="es-CL" dirty="0"/>
          </a:p>
        </p:txBody>
      </p:sp>
    </p:spTree>
    <p:extLst>
      <p:ext uri="{BB962C8B-B14F-4D97-AF65-F5344CB8AC3E}">
        <p14:creationId xmlns:p14="http://schemas.microsoft.com/office/powerpoint/2010/main" val="85972164"/>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smtClean="0"/>
            </a:lvl1pPr>
          </a:lstStyle>
          <a:p>
            <a:pPr>
              <a:defRPr/>
            </a:pPr>
            <a:fld id="{B222F7DF-48AC-4D2F-A930-8BBA45F1D776}" type="slidenum">
              <a:rPr lang="en-US" altLang="es-CL"/>
              <a:pPr>
                <a:defRPr/>
              </a:pPr>
              <a:t>‹Nº›</a:t>
            </a:fld>
            <a:endParaRPr lang="en-US" altLang="es-CL" dirty="0"/>
          </a:p>
        </p:txBody>
      </p:sp>
    </p:spTree>
    <p:extLst>
      <p:ext uri="{BB962C8B-B14F-4D97-AF65-F5344CB8AC3E}">
        <p14:creationId xmlns:p14="http://schemas.microsoft.com/office/powerpoint/2010/main" val="2985291678"/>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5"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 xmlns:a16="http://schemas.microsoft.com/office/drawing/2014/main" id="{1C27831C-2E27-4204-A302-27EE193EF812}"/>
              </a:ext>
            </a:extLst>
          </p:cNvPr>
          <p:cNvSpPr txBox="1">
            <a:spLocks noChangeArrowheads="1"/>
          </p:cNvSpPr>
          <p:nvPr userDrawn="1"/>
        </p:nvSpPr>
        <p:spPr bwMode="auto">
          <a:xfrm>
            <a:off x="11396964" y="6475414"/>
            <a:ext cx="3738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defTabSz="457200" fontAlgn="base">
              <a:spcBef>
                <a:spcPct val="0"/>
              </a:spcBef>
              <a:spcAft>
                <a:spcPct val="0"/>
              </a:spcAft>
              <a:defRPr/>
            </a:pPr>
            <a:fld id="{4E2EC44C-486A-4227-8C2E-498D76D86E59}" type="slidenum">
              <a:rPr lang="es-ES" altLang="es-CL" sz="1000" smtClean="0">
                <a:solidFill>
                  <a:srgbClr val="595959"/>
                </a:solidFill>
                <a:latin typeface="Candara" panose="020E0502030303020204" pitchFamily="34" charset="0"/>
                <a:ea typeface="Candara" panose="020E0502030303020204" pitchFamily="34" charset="0"/>
                <a:cs typeface="Candara" panose="020E0502030303020204" pitchFamily="34" charset="0"/>
              </a:rPr>
              <a:pPr algn="r" defTabSz="457200" fontAlgn="base">
                <a:spcBef>
                  <a:spcPct val="0"/>
                </a:spcBef>
                <a:spcAft>
                  <a:spcPct val="0"/>
                </a:spcAft>
                <a:defRPr/>
              </a:pPr>
              <a:t>‹Nº›</a:t>
            </a:fld>
            <a:endParaRPr lang="es-ES" altLang="es-CL" sz="1000">
              <a:solidFill>
                <a:srgbClr val="595959"/>
              </a:solidFill>
              <a:latin typeface="Candara" panose="020E0502030303020204" pitchFamily="34" charset="0"/>
              <a:ea typeface="Candara" panose="020E0502030303020204" pitchFamily="34" charset="0"/>
              <a:cs typeface="Candara" panose="020E0502030303020204" pitchFamily="34" charset="0"/>
            </a:endParaRPr>
          </a:p>
        </p:txBody>
      </p:sp>
      <p:sp>
        <p:nvSpPr>
          <p:cNvPr id="6" name="Marcador de texto 2"/>
          <p:cNvSpPr>
            <a:spLocks noGrp="1"/>
          </p:cNvSpPr>
          <p:nvPr>
            <p:ph idx="18"/>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
              <a:t>Editar los estilos de texto del patrón</a:t>
            </a:r>
          </a:p>
          <a:p>
            <a:pPr lvl="1"/>
            <a:r>
              <a:rPr lang="es-ES"/>
              <a:t>Segundo nivel</a:t>
            </a:r>
          </a:p>
          <a:p>
            <a:pPr lvl="2"/>
            <a:r>
              <a:rPr lang="es-ES"/>
              <a:t>Tercer nivel</a:t>
            </a:r>
          </a:p>
          <a:p>
            <a:pPr lvl="3"/>
            <a:r>
              <a:rPr lang="es-ES"/>
              <a:t>Cuarto nivel</a:t>
            </a:r>
          </a:p>
        </p:txBody>
      </p:sp>
      <p:sp>
        <p:nvSpPr>
          <p:cNvPr id="7" name="Marcador de contenido 12"/>
          <p:cNvSpPr>
            <a:spLocks noGrp="1"/>
          </p:cNvSpPr>
          <p:nvPr>
            <p:ph sz="quarter" idx="12"/>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a:t>Editar los estilos de texto del patrón</a:t>
            </a:r>
          </a:p>
          <a:p>
            <a:pPr lvl="1"/>
            <a:r>
              <a:rPr lang="es-ES"/>
              <a:t>Segundo nivel</a:t>
            </a:r>
          </a:p>
        </p:txBody>
      </p:sp>
      <p:sp>
        <p:nvSpPr>
          <p:cNvPr id="8" name="Marcador de contenido 12"/>
          <p:cNvSpPr>
            <a:spLocks noGrp="1"/>
          </p:cNvSpPr>
          <p:nvPr>
            <p:ph sz="quarter" idx="13"/>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a:t>Editar los estilos de texto del patrón</a:t>
            </a:r>
          </a:p>
          <a:p>
            <a:pPr lvl="1"/>
            <a:r>
              <a:rPr lang="es-ES"/>
              <a:t>Segundo nivel</a:t>
            </a:r>
          </a:p>
        </p:txBody>
      </p:sp>
    </p:spTree>
    <p:extLst>
      <p:ext uri="{BB962C8B-B14F-4D97-AF65-F5344CB8AC3E}">
        <p14:creationId xmlns:p14="http://schemas.microsoft.com/office/powerpoint/2010/main" val="2749343214"/>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1360647052"/>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7" y="1435111"/>
            <a:ext cx="4011084"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2459242265"/>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7"/>
            <a:ext cx="7315200" cy="4114800"/>
          </a:xfrm>
        </p:spPr>
        <p:txBody>
          <a:bodyPr rtlCol="0">
            <a:normAutofit/>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endParaRPr lang="es-CL"/>
          </a:p>
        </p:txBody>
      </p:sp>
      <p:sp>
        <p:nvSpPr>
          <p:cNvPr id="6" name="Slide Number Placeholder 6"/>
          <p:cNvSpPr>
            <a:spLocks noGrp="1"/>
          </p:cNvSpPr>
          <p:nvPr>
            <p:ph type="sldNum" sz="quarter" idx="11"/>
          </p:nvPr>
        </p:nvSpPr>
        <p:spPr>
          <a:xfrm>
            <a:off x="8244417" y="6527809"/>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1020830743"/>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1.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5.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7.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9" y="152402"/>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7"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3" y="6527809"/>
            <a:ext cx="3860801"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endParaRPr lang="es-CL"/>
          </a:p>
        </p:txBody>
      </p:sp>
      <p:pic>
        <p:nvPicPr>
          <p:cNvPr id="10" name="Picture 8" descr="Complemento-Logo-Gobierno-160x14px.png"/>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mplemento-Logo-Gobierno-160x14px.png"/>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541867" y="6688138"/>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5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33" r:id="rId15"/>
    <p:sldLayoutId id="2147483734" r:id="rId16"/>
  </p:sldLayoutIdLst>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txStyles>
    <p:titleStyle>
      <a:lvl1pPr algn="l" defTabSz="457177"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177" algn="l" defTabSz="457177" rtl="0" eaLnBrk="1" fontAlgn="base" hangingPunct="1">
        <a:spcBef>
          <a:spcPct val="0"/>
        </a:spcBef>
        <a:spcAft>
          <a:spcPct val="0"/>
        </a:spcAft>
        <a:defRPr sz="2400">
          <a:solidFill>
            <a:srgbClr val="006CB7"/>
          </a:solidFill>
          <a:latin typeface="Verdana" charset="0"/>
          <a:ea typeface="ヒラギノ角ゴ Pro W3" charset="-128"/>
        </a:defRPr>
      </a:lvl6pPr>
      <a:lvl7pPr marL="914354" algn="l" defTabSz="457177" rtl="0" eaLnBrk="1" fontAlgn="base" hangingPunct="1">
        <a:spcBef>
          <a:spcPct val="0"/>
        </a:spcBef>
        <a:spcAft>
          <a:spcPct val="0"/>
        </a:spcAft>
        <a:defRPr sz="2400">
          <a:solidFill>
            <a:srgbClr val="006CB7"/>
          </a:solidFill>
          <a:latin typeface="Verdana" charset="0"/>
          <a:ea typeface="ヒラギノ角ゴ Pro W3" charset="-128"/>
        </a:defRPr>
      </a:lvl7pPr>
      <a:lvl8pPr marL="1371532" algn="l" defTabSz="457177" rtl="0" eaLnBrk="1" fontAlgn="base" hangingPunct="1">
        <a:spcBef>
          <a:spcPct val="0"/>
        </a:spcBef>
        <a:spcAft>
          <a:spcPct val="0"/>
        </a:spcAft>
        <a:defRPr sz="2400">
          <a:solidFill>
            <a:srgbClr val="006CB7"/>
          </a:solidFill>
          <a:latin typeface="Verdana" charset="0"/>
          <a:ea typeface="ヒラギノ角ゴ Pro W3" charset="-128"/>
        </a:defRPr>
      </a:lvl8pPr>
      <a:lvl9pPr marL="1828709" algn="l" defTabSz="457177"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883" indent="-342883" algn="l" defTabSz="457177"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13" indent="-285736" algn="l" defTabSz="457177"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2942" indent="-228588" algn="l" defTabSz="457177"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121"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295"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473"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8"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4"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2"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Complemento-Logo-Gobierno-160x14px.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1867" y="669290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3790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defRPr>
            </a:lvl1pPr>
          </a:lstStyle>
          <a:p>
            <a:pPr fontAlgn="base">
              <a:spcBef>
                <a:spcPct val="0"/>
              </a:spcBef>
              <a:spcAft>
                <a:spcPct val="0"/>
              </a:spcAft>
            </a:pPr>
            <a:fld id="{82FE3AC9-9481-4689-8ED6-A2ED566FCFA4}" type="slidenum">
              <a:rPr lang="en-US" altLang="es-CL" smtClean="0">
                <a:cs typeface="Arial" panose="020B0604020202020204" pitchFamily="34" charset="0"/>
              </a:rPr>
              <a:pPr fontAlgn="base">
                <a:spcBef>
                  <a:spcPct val="0"/>
                </a:spcBef>
                <a:spcAft>
                  <a:spcPct val="0"/>
                </a:spcAft>
              </a:pPr>
              <a:t>‹Nº›</a:t>
            </a:fld>
            <a:endParaRPr lang="en-US" altLang="es-CL">
              <a:cs typeface="Arial" panose="020B0604020202020204" pitchFamily="34" charset="0"/>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2" name="CuadroTexto 11"/>
          <p:cNvSpPr txBox="1"/>
          <p:nvPr/>
        </p:nvSpPr>
        <p:spPr>
          <a:xfrm>
            <a:off x="177800" y="6494463"/>
            <a:ext cx="3683000" cy="246062"/>
          </a:xfrm>
          <a:prstGeom prst="rect">
            <a:avLst/>
          </a:prstGeom>
          <a:noFill/>
        </p:spPr>
        <p:txBody>
          <a:bodyPr>
            <a:spAutoFit/>
          </a:bodyPr>
          <a:lstStyle>
            <a:lvl1pPr eaLnBrk="0" hangingPunct="0">
              <a:defRPr sz="2400">
                <a:solidFill>
                  <a:schemeClr val="tx1"/>
                </a:solidFill>
                <a:latin typeface="Arial" charset="0"/>
                <a:ea typeface="ヒラギノ角ゴ Pro W3" pitchFamily="-60" charset="-128"/>
              </a:defRPr>
            </a:lvl1pPr>
            <a:lvl2pPr marL="37931725" indent="-37474525" eaLnBrk="0" hangingPunct="0">
              <a:defRPr sz="2400">
                <a:solidFill>
                  <a:schemeClr val="tx1"/>
                </a:solidFill>
                <a:latin typeface="Arial" charset="0"/>
                <a:ea typeface="ヒラギノ角ゴ Pro W3" pitchFamily="-60" charset="-128"/>
              </a:defRPr>
            </a:lvl2pPr>
            <a:lvl3pPr eaLnBrk="0" hangingPunct="0">
              <a:defRPr sz="2400">
                <a:solidFill>
                  <a:schemeClr val="tx1"/>
                </a:solidFill>
                <a:latin typeface="Arial" charset="0"/>
                <a:ea typeface="ヒラギノ角ゴ Pro W3" pitchFamily="-60" charset="-128"/>
              </a:defRPr>
            </a:lvl3pPr>
            <a:lvl4pPr eaLnBrk="0" hangingPunct="0">
              <a:defRPr sz="2400">
                <a:solidFill>
                  <a:schemeClr val="tx1"/>
                </a:solidFill>
                <a:latin typeface="Arial" charset="0"/>
                <a:ea typeface="ヒラギノ角ゴ Pro W3" pitchFamily="-60" charset="-128"/>
              </a:defRPr>
            </a:lvl4pPr>
            <a:lvl5pPr eaLnBrk="0" hangingPunct="0">
              <a:defRPr sz="2400">
                <a:solidFill>
                  <a:schemeClr val="tx1"/>
                </a:solidFill>
                <a:latin typeface="Arial" charset="0"/>
                <a:ea typeface="ヒラギノ角ゴ Pro W3" pitchFamily="-60" charset="-128"/>
              </a:defRPr>
            </a:lvl5pPr>
            <a:lvl6pPr marL="457200" eaLnBrk="0" fontAlgn="base" hangingPunct="0">
              <a:spcBef>
                <a:spcPct val="0"/>
              </a:spcBef>
              <a:spcAft>
                <a:spcPct val="0"/>
              </a:spcAft>
              <a:defRPr sz="2400">
                <a:solidFill>
                  <a:schemeClr val="tx1"/>
                </a:solidFill>
                <a:latin typeface="Arial" charset="0"/>
                <a:ea typeface="ヒラギノ角ゴ Pro W3" pitchFamily="-60" charset="-128"/>
              </a:defRPr>
            </a:lvl6pPr>
            <a:lvl7pPr marL="914400" eaLnBrk="0" fontAlgn="base" hangingPunct="0">
              <a:spcBef>
                <a:spcPct val="0"/>
              </a:spcBef>
              <a:spcAft>
                <a:spcPct val="0"/>
              </a:spcAft>
              <a:defRPr sz="2400">
                <a:solidFill>
                  <a:schemeClr val="tx1"/>
                </a:solidFill>
                <a:latin typeface="Arial" charset="0"/>
                <a:ea typeface="ヒラギノ角ゴ Pro W3" pitchFamily="-60" charset="-128"/>
              </a:defRPr>
            </a:lvl7pPr>
            <a:lvl8pPr marL="1371600" eaLnBrk="0" fontAlgn="base" hangingPunct="0">
              <a:spcBef>
                <a:spcPct val="0"/>
              </a:spcBef>
              <a:spcAft>
                <a:spcPct val="0"/>
              </a:spcAft>
              <a:defRPr sz="2400">
                <a:solidFill>
                  <a:schemeClr val="tx1"/>
                </a:solidFill>
                <a:latin typeface="Arial" charset="0"/>
                <a:ea typeface="ヒラギノ角ゴ Pro W3" pitchFamily="-60" charset="-128"/>
              </a:defRPr>
            </a:lvl8pPr>
            <a:lvl9pPr marL="1828800" eaLnBrk="0" fontAlgn="base" hangingPunct="0">
              <a:spcBef>
                <a:spcPct val="0"/>
              </a:spcBef>
              <a:spcAft>
                <a:spcPct val="0"/>
              </a:spcAft>
              <a:defRPr sz="2400">
                <a:solidFill>
                  <a:schemeClr val="tx1"/>
                </a:solidFill>
                <a:latin typeface="Arial" charset="0"/>
                <a:ea typeface="ヒラギノ角ゴ Pro W3" pitchFamily="-60" charset="-128"/>
              </a:defRPr>
            </a:lvl9pPr>
          </a:lstStyle>
          <a:p>
            <a:pPr eaLnBrk="1" hangingPunct="1">
              <a:defRPr/>
            </a:pPr>
            <a:r>
              <a:rPr lang="es-ES_tradnl" sz="1000">
                <a:solidFill>
                  <a:srgbClr val="7F7F7F"/>
                </a:solidFill>
                <a:latin typeface="Verdana" pitchFamily="-60" charset="0"/>
                <a:cs typeface="Arial" panose="020B0604020202020204" pitchFamily="34" charset="0"/>
              </a:rPr>
              <a:t>Gobierno de Chile / Ministerio de Salud</a:t>
            </a:r>
          </a:p>
        </p:txBody>
      </p:sp>
    </p:spTree>
    <p:extLst>
      <p:ext uri="{BB962C8B-B14F-4D97-AF65-F5344CB8AC3E}">
        <p14:creationId xmlns:p14="http://schemas.microsoft.com/office/powerpoint/2010/main" val="209018201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hf hdr="0" ftr="0" dt="0"/>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Verdana"/>
          <a:ea typeface="ヒラギノ角ゴ Pro W3" charset="-128"/>
          <a:cs typeface="Verdana"/>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595959"/>
          </a:solidFill>
          <a:latin typeface="Verdana"/>
          <a:ea typeface="ヒラギノ角ゴ Pro W3" charset="-128"/>
          <a:cs typeface="Verdana"/>
        </a:defRPr>
      </a:lvl2pPr>
      <a:lvl3pPr marL="1143000" indent="-22860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Verdana"/>
          <a:ea typeface="ヒラギノ角ゴ Pro W3" charset="-128"/>
          <a:cs typeface="Verdana"/>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Complemento-Logo-Gobierno-160x14px.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867" y="6692900"/>
            <a:ext cx="2709333" cy="177800"/>
          </a:xfrm>
          <a:prstGeom prst="rect">
            <a:avLst/>
          </a:prstGeom>
        </p:spPr>
      </p:pic>
    </p:spTree>
    <p:extLst>
      <p:ext uri="{BB962C8B-B14F-4D97-AF65-F5344CB8AC3E}">
        <p14:creationId xmlns:p14="http://schemas.microsoft.com/office/powerpoint/2010/main" val="32993758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Complemento-Logo-Gobierno-160x14px.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1867" y="669290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2777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9" y="152402"/>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7"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3" y="6527809"/>
            <a:ext cx="3860801"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pPr defTabSz="457080" fontAlgn="base">
              <a:spcBef>
                <a:spcPct val="0"/>
              </a:spcBef>
              <a:spcAft>
                <a:spcPct val="0"/>
              </a:spcAft>
              <a:defRPr/>
            </a:pPr>
            <a:r>
              <a:rPr lang="es-ES_tradnl"/>
              <a:t>Gobierno de Chile | Ministerio del Interior</a:t>
            </a:r>
          </a:p>
        </p:txBody>
      </p:sp>
      <p:pic>
        <p:nvPicPr>
          <p:cNvPr id="10" name="Picture 8" descr="Complemento-Logo-Gobierno-160x14px.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mplemento-Logo-Gobierno-160x14px.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541867" y="6688138"/>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9255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txStyles>
    <p:titleStyle>
      <a:lvl1pPr algn="l" defTabSz="457177"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177" algn="l" defTabSz="457177" rtl="0" eaLnBrk="1" fontAlgn="base" hangingPunct="1">
        <a:spcBef>
          <a:spcPct val="0"/>
        </a:spcBef>
        <a:spcAft>
          <a:spcPct val="0"/>
        </a:spcAft>
        <a:defRPr sz="2400">
          <a:solidFill>
            <a:srgbClr val="006CB7"/>
          </a:solidFill>
          <a:latin typeface="Verdana" charset="0"/>
          <a:ea typeface="ヒラギノ角ゴ Pro W3" charset="-128"/>
        </a:defRPr>
      </a:lvl6pPr>
      <a:lvl7pPr marL="914354" algn="l" defTabSz="457177" rtl="0" eaLnBrk="1" fontAlgn="base" hangingPunct="1">
        <a:spcBef>
          <a:spcPct val="0"/>
        </a:spcBef>
        <a:spcAft>
          <a:spcPct val="0"/>
        </a:spcAft>
        <a:defRPr sz="2400">
          <a:solidFill>
            <a:srgbClr val="006CB7"/>
          </a:solidFill>
          <a:latin typeface="Verdana" charset="0"/>
          <a:ea typeface="ヒラギノ角ゴ Pro W3" charset="-128"/>
        </a:defRPr>
      </a:lvl7pPr>
      <a:lvl8pPr marL="1371532" algn="l" defTabSz="457177" rtl="0" eaLnBrk="1" fontAlgn="base" hangingPunct="1">
        <a:spcBef>
          <a:spcPct val="0"/>
        </a:spcBef>
        <a:spcAft>
          <a:spcPct val="0"/>
        </a:spcAft>
        <a:defRPr sz="2400">
          <a:solidFill>
            <a:srgbClr val="006CB7"/>
          </a:solidFill>
          <a:latin typeface="Verdana" charset="0"/>
          <a:ea typeface="ヒラギノ角ゴ Pro W3" charset="-128"/>
        </a:defRPr>
      </a:lvl8pPr>
      <a:lvl9pPr marL="1828709" algn="l" defTabSz="457177"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883" indent="-342883" algn="l" defTabSz="457177"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13" indent="-285736" algn="l" defTabSz="457177"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2942" indent="-228588" algn="l" defTabSz="457177"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121"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295"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473"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8"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4"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2"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smtClean="0">
                <a:solidFill>
                  <a:srgbClr val="898989"/>
                </a:solidFill>
                <a:latin typeface="Verdana" panose="020B0604030504040204" pitchFamily="34" charset="0"/>
                <a:ea typeface="ヒラギノ角ゴ Pro W3"/>
                <a:cs typeface="ヒラギノ角ゴ Pro W3"/>
              </a:defRPr>
            </a:lvl1pPr>
          </a:lstStyle>
          <a:p>
            <a:pPr fontAlgn="base">
              <a:spcBef>
                <a:spcPct val="0"/>
              </a:spcBef>
              <a:spcAft>
                <a:spcPct val="0"/>
              </a:spcAft>
              <a:defRPr/>
            </a:pPr>
            <a:r>
              <a:rPr lang="es-ES_tradnl" altLang="es-CL" dirty="0"/>
              <a:t>Gobierno de Chile | Ministerio del Interior</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898989"/>
                </a:solidFill>
                <a:latin typeface="Verdana" panose="020B0604030504040204" pitchFamily="34" charset="0"/>
                <a:ea typeface="ヒラギノ角ゴ Pro W3"/>
                <a:cs typeface="ヒラギノ角ゴ Pro W3"/>
              </a:defRPr>
            </a:lvl1pPr>
          </a:lstStyle>
          <a:p>
            <a:pPr fontAlgn="base">
              <a:spcBef>
                <a:spcPct val="0"/>
              </a:spcBef>
              <a:spcAft>
                <a:spcPct val="0"/>
              </a:spcAft>
              <a:defRPr/>
            </a:pPr>
            <a:fld id="{76BB4450-857E-48AE-BDF5-776A45E36684}" type="slidenum">
              <a:rPr lang="en-US" altLang="es-CL"/>
              <a:pPr fontAlgn="base">
                <a:spcBef>
                  <a:spcPct val="0"/>
                </a:spcBef>
                <a:spcAft>
                  <a:spcPct val="0"/>
                </a:spcAft>
                <a:defRPr/>
              </a:pPr>
              <a:t>‹Nº›</a:t>
            </a:fld>
            <a:endParaRPr lang="en-US" altLang="es-CL" dirty="0"/>
          </a:p>
        </p:txBody>
      </p:sp>
      <p:sp>
        <p:nvSpPr>
          <p:cNvPr id="7" name="Rectangle 6"/>
          <p:cNvSpPr>
            <a:spLocks noChangeArrowheads="1"/>
          </p:cNvSpPr>
          <p:nvPr/>
        </p:nvSpPr>
        <p:spPr bwMode="auto">
          <a:xfrm>
            <a:off x="11218334" y="-6350"/>
            <a:ext cx="378884"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Tree>
    <p:extLst>
      <p:ext uri="{BB962C8B-B14F-4D97-AF65-F5344CB8AC3E}">
        <p14:creationId xmlns:p14="http://schemas.microsoft.com/office/powerpoint/2010/main" val="34678615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2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3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56.emf"/></Relationships>
</file>

<file path=ppt/slides/_rels/slide3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58.emf"/></Relationships>
</file>

<file path=ppt/slides/_rels/slide3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60.emf"/></Relationships>
</file>

<file path=ppt/slides/_rels/slide3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62.emf"/></Relationships>
</file>

<file path=ppt/slides/_rels/slide35.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64.emf"/></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0886EE6D-0676-BF47-9BAD-C6AB899CE38D}"/>
              </a:ext>
            </a:extLst>
          </p:cNvPr>
          <p:cNvSpPr>
            <a:spLocks noGrp="1"/>
          </p:cNvSpPr>
          <p:nvPr>
            <p:ph idx="1"/>
          </p:nvPr>
        </p:nvSpPr>
        <p:spPr>
          <a:xfrm>
            <a:off x="757670" y="260561"/>
            <a:ext cx="10639425" cy="6295314"/>
          </a:xfrm>
          <a:solidFill>
            <a:schemeClr val="accent6">
              <a:lumMod val="20000"/>
              <a:lumOff val="80000"/>
              <a:alpha val="42000"/>
            </a:schemeClr>
          </a:solidFill>
          <a:ln>
            <a:noFill/>
          </a:ln>
        </p:spPr>
        <p:txBody>
          <a:bodyPr/>
          <a:lstStyle/>
          <a:p>
            <a:pPr marL="0" indent="0" algn="ctr">
              <a:spcBef>
                <a:spcPct val="0"/>
              </a:spcBef>
              <a:buNone/>
            </a:pPr>
            <a:r>
              <a:rPr lang="es-CL" sz="4400" b="1" dirty="0">
                <a:solidFill>
                  <a:schemeClr val="tx2"/>
                </a:solidFill>
                <a:latin typeface="Verdana"/>
                <a:cs typeface="Verdana"/>
              </a:rPr>
              <a:t>Campaña de </a:t>
            </a:r>
            <a:r>
              <a:rPr lang="es-CL" sz="4400" b="1" dirty="0" smtClean="0">
                <a:solidFill>
                  <a:schemeClr val="tx2"/>
                </a:solidFill>
                <a:latin typeface="Verdana"/>
                <a:cs typeface="Verdana"/>
              </a:rPr>
              <a:t>Invierno 2019</a:t>
            </a:r>
            <a:endParaRPr lang="es-CL" sz="4400" b="1" dirty="0">
              <a:solidFill>
                <a:schemeClr val="tx2"/>
              </a:solidFill>
              <a:latin typeface="Verdana"/>
              <a:cs typeface="Verdana"/>
            </a:endParaRPr>
          </a:p>
          <a:p>
            <a:pPr marL="0" indent="0" algn="ctr">
              <a:spcBef>
                <a:spcPct val="0"/>
              </a:spcBef>
              <a:buNone/>
            </a:pPr>
            <a:r>
              <a:rPr lang="es-CL" sz="3200" b="1" dirty="0">
                <a:solidFill>
                  <a:schemeClr val="tx2"/>
                </a:solidFill>
                <a:latin typeface="Verdana"/>
                <a:cs typeface="Verdana"/>
              </a:rPr>
              <a:t>Informe Semana </a:t>
            </a:r>
            <a:r>
              <a:rPr lang="es-CL" sz="3200" b="1" dirty="0" smtClean="0">
                <a:solidFill>
                  <a:schemeClr val="tx2"/>
                </a:solidFill>
                <a:latin typeface="Verdana"/>
                <a:cs typeface="Verdana"/>
              </a:rPr>
              <a:t>34</a:t>
            </a:r>
            <a:endParaRPr lang="es-CL" sz="3200" b="1" dirty="0">
              <a:solidFill>
                <a:schemeClr val="tx2"/>
              </a:solidFill>
              <a:latin typeface="Verdana"/>
              <a:cs typeface="Verdana"/>
            </a:endParaRPr>
          </a:p>
          <a:p>
            <a:pPr marL="0" indent="0" algn="ctr">
              <a:spcBef>
                <a:spcPct val="0"/>
              </a:spcBef>
              <a:buNone/>
            </a:pPr>
            <a:endParaRPr lang="es-CL" sz="4400" b="1" dirty="0">
              <a:solidFill>
                <a:schemeClr val="tx2"/>
              </a:solidFill>
              <a:latin typeface="Verdana"/>
              <a:cs typeface="Verdana"/>
            </a:endParaRPr>
          </a:p>
        </p:txBody>
      </p:sp>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055" y="1587563"/>
            <a:ext cx="5652654" cy="5270437"/>
          </a:xfrm>
          <a:prstGeom prst="rect">
            <a:avLst/>
          </a:prstGeom>
        </p:spPr>
      </p:pic>
    </p:spTree>
    <p:extLst>
      <p:ext uri="{BB962C8B-B14F-4D97-AF65-F5344CB8AC3E}">
        <p14:creationId xmlns:p14="http://schemas.microsoft.com/office/powerpoint/2010/main" val="1040640379"/>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 xmlns:a16="http://schemas.microsoft.com/office/drawing/2014/main" id="{3226CA0B-7C54-4635-8726-CEAC86CBCB3E}"/>
              </a:ext>
            </a:extLst>
          </p:cNvPr>
          <p:cNvSpPr>
            <a:spLocks noGrp="1"/>
          </p:cNvSpPr>
          <p:nvPr>
            <p:ph idx="1"/>
          </p:nvPr>
        </p:nvSpPr>
        <p:spPr>
          <a:xfrm>
            <a:off x="1930400" y="971550"/>
            <a:ext cx="8204200" cy="5562600"/>
          </a:xfrm>
        </p:spPr>
        <p:txBody>
          <a:bodyPr/>
          <a:lstStyle/>
          <a:p>
            <a:pPr>
              <a:defRPr/>
            </a:pPr>
            <a:endParaRPr lang="es-ES" sz="1600" dirty="0"/>
          </a:p>
          <a:p>
            <a:pPr>
              <a:defRPr/>
            </a:pPr>
            <a:endParaRPr lang="en-US" dirty="0"/>
          </a:p>
        </p:txBody>
      </p:sp>
      <p:sp>
        <p:nvSpPr>
          <p:cNvPr id="9219"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Casos detectados de virus respiratorios y porcentaje de positividad  por semana epidemiológica. Chile 2015-2019</a:t>
            </a:r>
          </a:p>
        </p:txBody>
      </p:sp>
      <p:sp>
        <p:nvSpPr>
          <p:cNvPr id="9220" name="1 Rectángulo"/>
          <p:cNvSpPr>
            <a:spLocks noChangeArrowheads="1"/>
          </p:cNvSpPr>
          <p:nvPr/>
        </p:nvSpPr>
        <p:spPr bwMode="auto">
          <a:xfrm rot="10800000" flipV="1">
            <a:off x="2714625" y="4965700"/>
            <a:ext cx="65087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endParaRPr lang="es-CL" altLang="es-CL" sz="1200" b="1"/>
          </a:p>
          <a:p>
            <a:pPr algn="just" eaLnBrk="1" hangingPunct="1"/>
            <a:endParaRPr lang="es-CL" altLang="es-CL" sz="1200" b="1"/>
          </a:p>
          <a:p>
            <a:pPr algn="just" eaLnBrk="1" hangingPunct="1"/>
            <a:endParaRPr lang="es-CL" altLang="es-CL" sz="1200" b="1"/>
          </a:p>
          <a:p>
            <a:pPr algn="just" eaLnBrk="1" hangingPunct="1"/>
            <a:endParaRPr lang="es-CL" altLang="es-CL" sz="1200" b="1"/>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9221" name="1 Rectángulo"/>
          <p:cNvSpPr>
            <a:spLocks noChangeArrowheads="1"/>
          </p:cNvSpPr>
          <p:nvPr/>
        </p:nvSpPr>
        <p:spPr bwMode="auto">
          <a:xfrm>
            <a:off x="5972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VE" altLang="es-CL"/>
              <a:t> </a:t>
            </a:r>
          </a:p>
        </p:txBody>
      </p:sp>
      <p:sp>
        <p:nvSpPr>
          <p:cNvPr id="9222" name="7 Rectángulo"/>
          <p:cNvSpPr>
            <a:spLocks noChangeArrowheads="1"/>
          </p:cNvSpPr>
          <p:nvPr/>
        </p:nvSpPr>
        <p:spPr bwMode="auto">
          <a:xfrm>
            <a:off x="5972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VE" altLang="es-CL"/>
              <a:t> </a:t>
            </a:r>
          </a:p>
        </p:txBody>
      </p:sp>
      <p:sp>
        <p:nvSpPr>
          <p:cNvPr id="9223" name="Rectangle 8"/>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9224" name="Rectangle 10"/>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922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9226" name="Rectangle 12"/>
          <p:cNvSpPr>
            <a:spLocks noChangeArrowheads="1"/>
          </p:cNvSpPr>
          <p:nvPr/>
        </p:nvSpPr>
        <p:spPr bwMode="auto">
          <a:xfrm>
            <a:off x="1936750" y="607497"/>
            <a:ext cx="12992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pic>
        <p:nvPicPr>
          <p:cNvPr id="9227"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8732" y="1098034"/>
            <a:ext cx="8325293"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166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 xmlns:a16="http://schemas.microsoft.com/office/drawing/2014/main" id="{594282C8-FB15-479E-83A5-09657C28253C}"/>
              </a:ext>
            </a:extLst>
          </p:cNvPr>
          <p:cNvSpPr>
            <a:spLocks noGrp="1"/>
          </p:cNvSpPr>
          <p:nvPr>
            <p:ph idx="1"/>
          </p:nvPr>
        </p:nvSpPr>
        <p:spPr>
          <a:xfrm>
            <a:off x="1930400" y="971550"/>
            <a:ext cx="8204200" cy="5562600"/>
          </a:xfrm>
        </p:spPr>
        <p:txBody>
          <a:bodyPr/>
          <a:lstStyle/>
          <a:p>
            <a:pPr>
              <a:defRPr/>
            </a:pPr>
            <a:endParaRPr lang="es-ES" sz="1600" dirty="0"/>
          </a:p>
          <a:p>
            <a:pPr>
              <a:defRPr/>
            </a:pPr>
            <a:r>
              <a:rPr lang="en-US" dirty="0"/>
              <a:t> </a:t>
            </a:r>
          </a:p>
        </p:txBody>
      </p:sp>
      <p:sp>
        <p:nvSpPr>
          <p:cNvPr id="10243"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Hospitales centinelas de la Red de Vigilancia de virus respiratorios del ISP con casos detectados en la semana epidemiológica N°34 </a:t>
            </a:r>
          </a:p>
        </p:txBody>
      </p:sp>
      <p:sp>
        <p:nvSpPr>
          <p:cNvPr id="10244" name="1 Rectángulo"/>
          <p:cNvSpPr>
            <a:spLocks noChangeArrowheads="1"/>
          </p:cNvSpPr>
          <p:nvPr/>
        </p:nvSpPr>
        <p:spPr bwMode="auto">
          <a:xfrm rot="10800000" flipV="1">
            <a:off x="2212975" y="5853113"/>
            <a:ext cx="7315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0245"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pic>
        <p:nvPicPr>
          <p:cNvPr id="10246"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2975" y="1059295"/>
            <a:ext cx="73152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336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 xmlns:a16="http://schemas.microsoft.com/office/drawing/2014/main" id="{6BD14269-D739-4257-8BD6-90D7FF7B986B}"/>
              </a:ext>
            </a:extLst>
          </p:cNvPr>
          <p:cNvSpPr>
            <a:spLocks noGrp="1"/>
          </p:cNvSpPr>
          <p:nvPr>
            <p:ph idx="1"/>
          </p:nvPr>
        </p:nvSpPr>
        <p:spPr>
          <a:xfrm>
            <a:off x="1930400" y="971550"/>
            <a:ext cx="8204200" cy="5562600"/>
          </a:xfrm>
        </p:spPr>
        <p:txBody>
          <a:bodyPr/>
          <a:lstStyle/>
          <a:p>
            <a:pPr>
              <a:defRPr/>
            </a:pPr>
            <a:endParaRPr lang="es-ES" sz="1600" dirty="0"/>
          </a:p>
          <a:p>
            <a:pPr>
              <a:defRPr/>
            </a:pPr>
            <a:endParaRPr lang="en-US" dirty="0"/>
          </a:p>
        </p:txBody>
      </p:sp>
      <p:sp>
        <p:nvSpPr>
          <p:cNvPr id="11267"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Casos confirmados según agente y grupo etario en la semana epidemiológica N° 34</a:t>
            </a:r>
          </a:p>
        </p:txBody>
      </p:sp>
      <p:sp>
        <p:nvSpPr>
          <p:cNvPr id="11268" name="1 Rectángulo"/>
          <p:cNvSpPr>
            <a:spLocks noChangeArrowheads="1"/>
          </p:cNvSpPr>
          <p:nvPr/>
        </p:nvSpPr>
        <p:spPr bwMode="auto">
          <a:xfrm rot="10800000" flipV="1">
            <a:off x="2714625" y="5643563"/>
            <a:ext cx="6508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1269"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11270"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pic>
        <p:nvPicPr>
          <p:cNvPr id="11271"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2650" y="1128713"/>
            <a:ext cx="7391400"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159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 xmlns:a16="http://schemas.microsoft.com/office/drawing/2014/main"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2291"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Influenza por tipos y subtipos por semana epidemiológica, Chile 2015-2019</a:t>
            </a:r>
          </a:p>
        </p:txBody>
      </p:sp>
      <p:sp>
        <p:nvSpPr>
          <p:cNvPr id="12292" name="1 Rectángulo"/>
          <p:cNvSpPr>
            <a:spLocks noChangeArrowheads="1"/>
          </p:cNvSpPr>
          <p:nvPr/>
        </p:nvSpPr>
        <p:spPr bwMode="auto">
          <a:xfrm rot="10800000" flipV="1">
            <a:off x="2714625" y="5681663"/>
            <a:ext cx="6508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2293" name="Rectangle 7"/>
          <p:cNvSpPr>
            <a:spLocks noChangeArrowheads="1"/>
          </p:cNvSpPr>
          <p:nvPr/>
        </p:nvSpPr>
        <p:spPr bwMode="auto">
          <a:xfrm>
            <a:off x="2014538" y="2309297"/>
            <a:ext cx="12190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pic>
        <p:nvPicPr>
          <p:cNvPr id="12294"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9944" y="1258889"/>
            <a:ext cx="8616582"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424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 xmlns:a16="http://schemas.microsoft.com/office/drawing/2014/main"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3315"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Influenza por tipos y subtipos por semana epidemiológica, Chile 2019</a:t>
            </a:r>
          </a:p>
        </p:txBody>
      </p:sp>
      <p:sp>
        <p:nvSpPr>
          <p:cNvPr id="13316" name="1 Rectángulo"/>
          <p:cNvSpPr>
            <a:spLocks noChangeArrowheads="1"/>
          </p:cNvSpPr>
          <p:nvPr/>
        </p:nvSpPr>
        <p:spPr bwMode="auto">
          <a:xfrm rot="10800000" flipV="1">
            <a:off x="2714625" y="5681663"/>
            <a:ext cx="6508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3317" name="Rectangle 7"/>
          <p:cNvSpPr>
            <a:spLocks noChangeArrowheads="1"/>
          </p:cNvSpPr>
          <p:nvPr/>
        </p:nvSpPr>
        <p:spPr bwMode="auto">
          <a:xfrm>
            <a:off x="2014538" y="2309297"/>
            <a:ext cx="12190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pic>
        <p:nvPicPr>
          <p:cNvPr id="13318" name="Imagen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700" y="1039814"/>
            <a:ext cx="83439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62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contenido 2"/>
          <p:cNvSpPr>
            <a:spLocks noGrp="1" noChangeArrowheads="1"/>
          </p:cNvSpPr>
          <p:nvPr>
            <p:ph sz="quarter" idx="12"/>
          </p:nvPr>
        </p:nvSpPr>
        <p:spPr bwMode="auto">
          <a:xfrm>
            <a:off x="1930400" y="541339"/>
            <a:ext cx="8331200" cy="56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MX" altLang="es-CL" sz="1800" b="0">
                <a:solidFill>
                  <a:schemeClr val="tx1"/>
                </a:solidFill>
                <a:latin typeface="Verdana" panose="020B0604030504040204" pitchFamily="34" charset="0"/>
              </a:rPr>
              <a:t>Distribución de casos de Influenza B según linaje, Chile 2019</a:t>
            </a:r>
            <a:endParaRPr lang="es-CL" altLang="es-CL" sz="1800" b="0">
              <a:solidFill>
                <a:schemeClr val="tx1"/>
              </a:solidFill>
              <a:latin typeface="Verdana" panose="020B0604030504040204" pitchFamily="34" charset="0"/>
            </a:endParaRPr>
          </a:p>
        </p:txBody>
      </p:sp>
      <p:pic>
        <p:nvPicPr>
          <p:cNvPr id="14339" name="Marcador de contenido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9025" y="1108075"/>
            <a:ext cx="7473950" cy="5208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567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 xmlns:a16="http://schemas.microsoft.com/office/drawing/2014/main" id="{DBB0E04B-9739-462E-896C-5692AF8FE4C0}"/>
              </a:ext>
            </a:extLst>
          </p:cNvPr>
          <p:cNvSpPr>
            <a:spLocks noGrp="1"/>
          </p:cNvSpPr>
          <p:nvPr>
            <p:ph idx="1"/>
          </p:nvPr>
        </p:nvSpPr>
        <p:spPr>
          <a:xfrm>
            <a:off x="1930400" y="971550"/>
            <a:ext cx="8332788" cy="5562600"/>
          </a:xfrm>
        </p:spPr>
        <p:txBody>
          <a:bodyPr/>
          <a:lstStyle/>
          <a:p>
            <a:pPr>
              <a:defRPr/>
            </a:pPr>
            <a:endParaRPr lang="es-ES" sz="1600" dirty="0"/>
          </a:p>
          <a:p>
            <a:pPr>
              <a:defRPr/>
            </a:pPr>
            <a:endParaRPr lang="en-US" dirty="0"/>
          </a:p>
        </p:txBody>
      </p:sp>
      <p:sp>
        <p:nvSpPr>
          <p:cNvPr id="15363"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n-US" altLang="es-CL" sz="1800" b="0">
                <a:solidFill>
                  <a:schemeClr val="tx1"/>
                </a:solidFill>
                <a:latin typeface="Verdana" panose="020B0604030504040204" pitchFamily="34" charset="0"/>
                <a:cs typeface="Arial" panose="020B0604020202020204" pitchFamily="34" charset="0"/>
              </a:rPr>
              <a:t>Porcentaje de Positividad por Virus Respiratorios, Chile 2019</a:t>
            </a:r>
          </a:p>
        </p:txBody>
      </p:sp>
      <p:sp>
        <p:nvSpPr>
          <p:cNvPr id="15364" name="1 Rectángulo"/>
          <p:cNvSpPr>
            <a:spLocks noChangeArrowheads="1"/>
          </p:cNvSpPr>
          <p:nvPr/>
        </p:nvSpPr>
        <p:spPr bwMode="auto">
          <a:xfrm rot="10800000" flipV="1">
            <a:off x="2198689" y="5707063"/>
            <a:ext cx="7024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solidFill>
                  <a:srgbClr val="000000"/>
                </a:solidFill>
              </a:rPr>
              <a:t>Fuente:</a:t>
            </a:r>
            <a:r>
              <a:rPr lang="es-CL" altLang="es-CL" sz="1200">
                <a:solidFill>
                  <a:srgbClr val="000000"/>
                </a:solidFill>
              </a:rPr>
              <a:t> Sección Virus Respiratorios y Exantemáticos. Departamento Laboratorio Biomédico. </a:t>
            </a:r>
          </a:p>
          <a:p>
            <a:pPr algn="just" eaLnBrk="1" hangingPunct="1"/>
            <a:r>
              <a:rPr lang="es-CL" altLang="es-CL" sz="1200">
                <a:solidFill>
                  <a:srgbClr val="000000"/>
                </a:solidFill>
              </a:rPr>
              <a:t>Instituto de Salud Pública de Chile. 2019. </a:t>
            </a:r>
          </a:p>
        </p:txBody>
      </p:sp>
      <p:sp>
        <p:nvSpPr>
          <p:cNvPr id="15365"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solidFill>
                <a:srgbClr val="000000"/>
              </a:solidFill>
            </a:endParaRPr>
          </a:p>
        </p:txBody>
      </p:sp>
      <p:sp>
        <p:nvSpPr>
          <p:cNvPr id="15366"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solidFill>
                <a:srgbClr val="000000"/>
              </a:solidFill>
            </a:endParaRPr>
          </a:p>
        </p:txBody>
      </p:sp>
      <p:sp>
        <p:nvSpPr>
          <p:cNvPr id="15367"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solidFill>
                <a:srgbClr val="000000"/>
              </a:solidFill>
            </a:endParaRPr>
          </a:p>
        </p:txBody>
      </p:sp>
      <p:pic>
        <p:nvPicPr>
          <p:cNvPr id="15368"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809625"/>
            <a:ext cx="80645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205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 xmlns:a16="http://schemas.microsoft.com/office/drawing/2014/main"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6387"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Influenza B  por semana epidemiológica, Chile 2012-2019</a:t>
            </a:r>
          </a:p>
        </p:txBody>
      </p:sp>
      <p:sp>
        <p:nvSpPr>
          <p:cNvPr id="16388" name="1 Rectángulo"/>
          <p:cNvSpPr>
            <a:spLocks noChangeArrowheads="1"/>
          </p:cNvSpPr>
          <p:nvPr/>
        </p:nvSpPr>
        <p:spPr bwMode="auto">
          <a:xfrm rot="10800000" flipV="1">
            <a:off x="2144713" y="5681663"/>
            <a:ext cx="7600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pic>
        <p:nvPicPr>
          <p:cNvPr id="16389"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1103314"/>
            <a:ext cx="760095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909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 xmlns:a16="http://schemas.microsoft.com/office/drawing/2014/main"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7411"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VRS por semana epidemiológica, Chile 2011-2019</a:t>
            </a:r>
          </a:p>
        </p:txBody>
      </p:sp>
      <p:sp>
        <p:nvSpPr>
          <p:cNvPr id="17412" name="1 Rectángulo"/>
          <p:cNvSpPr>
            <a:spLocks noChangeArrowheads="1"/>
          </p:cNvSpPr>
          <p:nvPr/>
        </p:nvSpPr>
        <p:spPr bwMode="auto">
          <a:xfrm rot="10800000" flipV="1">
            <a:off x="2144713" y="5681663"/>
            <a:ext cx="7600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pic>
        <p:nvPicPr>
          <p:cNvPr id="17413"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1081089"/>
            <a:ext cx="753745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356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 xmlns:a16="http://schemas.microsoft.com/office/drawing/2014/main" id="{C7E996D4-1AFE-4B05-9EF1-6433F3F9964F}"/>
              </a:ext>
            </a:extLst>
          </p:cNvPr>
          <p:cNvGraphicFramePr/>
          <p:nvPr>
            <p:extLst>
              <p:ext uri="{D42A27DB-BD31-4B8C-83A1-F6EECF244321}">
                <p14:modId xmlns:p14="http://schemas.microsoft.com/office/powerpoint/2010/main" val="1320182760"/>
              </p:ext>
            </p:extLst>
          </p:nvPr>
        </p:nvGraphicFramePr>
        <p:xfrm>
          <a:off x="200025" y="990605"/>
          <a:ext cx="11744325" cy="5734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272143"/>
            <a:ext cx="6010275" cy="584775"/>
          </a:xfrm>
          <a:prstGeom prst="rect">
            <a:avLst/>
          </a:prstGeom>
          <a:noFill/>
        </p:spPr>
        <p:txBody>
          <a:bodyPr wrap="square" rtlCol="0">
            <a:spAutoFit/>
          </a:bodyPr>
          <a:lstStyle/>
          <a:p>
            <a:r>
              <a:rPr lang="es-CL" sz="3200" b="1" dirty="0">
                <a:solidFill>
                  <a:schemeClr val="tx2"/>
                </a:solidFill>
              </a:rPr>
              <a:t>Red Asistencial</a:t>
            </a:r>
          </a:p>
        </p:txBody>
      </p:sp>
      <p:cxnSp>
        <p:nvCxnSpPr>
          <p:cNvPr id="5" name="Conector recto 4">
            <a:extLst>
              <a:ext uri="{FF2B5EF4-FFF2-40B4-BE49-F238E27FC236}">
                <a16:creationId xmlns="" xmlns:a16="http://schemas.microsoft.com/office/drawing/2014/main" id="{C1363CF9-CF71-4F18-BA65-7EAAA2518B48}"/>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84687"/>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 xmlns:a16="http://schemas.microsoft.com/office/drawing/2014/main" id="{C7E996D4-1AFE-4B05-9EF1-6433F3F9964F}"/>
              </a:ext>
            </a:extLst>
          </p:cNvPr>
          <p:cNvGraphicFramePr/>
          <p:nvPr>
            <p:extLst>
              <p:ext uri="{D42A27DB-BD31-4B8C-83A1-F6EECF244321}">
                <p14:modId xmlns:p14="http://schemas.microsoft.com/office/powerpoint/2010/main" val="96963511"/>
              </p:ext>
            </p:extLst>
          </p:nvPr>
        </p:nvGraphicFramePr>
        <p:xfrm>
          <a:off x="200025" y="923928"/>
          <a:ext cx="11744325" cy="5619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243568"/>
            <a:ext cx="7143750" cy="584775"/>
          </a:xfrm>
          <a:prstGeom prst="rect">
            <a:avLst/>
          </a:prstGeom>
          <a:noFill/>
        </p:spPr>
        <p:txBody>
          <a:bodyPr wrap="square" rtlCol="0">
            <a:spAutoFit/>
          </a:bodyPr>
          <a:lstStyle/>
          <a:p>
            <a:r>
              <a:rPr lang="es-CL" sz="3200" b="1" dirty="0">
                <a:solidFill>
                  <a:schemeClr val="tx2"/>
                </a:solidFill>
              </a:rPr>
              <a:t>Vigilancia Epidemiológica</a:t>
            </a:r>
          </a:p>
        </p:txBody>
      </p:sp>
      <p:cxnSp>
        <p:nvCxnSpPr>
          <p:cNvPr id="6" name="Conector recto 5">
            <a:extLst>
              <a:ext uri="{FF2B5EF4-FFF2-40B4-BE49-F238E27FC236}">
                <a16:creationId xmlns="" xmlns:a16="http://schemas.microsoft.com/office/drawing/2014/main" id="{EFC22AFF-B01B-4571-80A4-0C5BDC2C4019}"/>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298201"/>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8"/>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respiratoria</a:t>
            </a:r>
            <a:endParaRPr lang="es-CL" sz="2400" dirty="0">
              <a:latin typeface="Candara" panose="020E0502030303020204" pitchFamily="34" charset="0"/>
            </a:endParaRPr>
          </a:p>
        </p:txBody>
      </p:sp>
      <p:pic>
        <p:nvPicPr>
          <p:cNvPr id="2" name="Imagen 1">
            <a:extLst>
              <a:ext uri="{FF2B5EF4-FFF2-40B4-BE49-F238E27FC236}">
                <a16:creationId xmlns="" xmlns:a16="http://schemas.microsoft.com/office/drawing/2014/main" id="{2622D3B8-BBE4-458A-A113-408122F8E225}"/>
              </a:ext>
            </a:extLst>
          </p:cNvPr>
          <p:cNvPicPr>
            <a:picLocks noChangeAspect="1"/>
          </p:cNvPicPr>
          <p:nvPr/>
        </p:nvPicPr>
        <p:blipFill>
          <a:blip r:embed="rId3"/>
          <a:stretch>
            <a:fillRect/>
          </a:stretch>
        </p:blipFill>
        <p:spPr>
          <a:xfrm>
            <a:off x="1411988" y="1601356"/>
            <a:ext cx="6962862" cy="4572396"/>
          </a:xfrm>
          <a:prstGeom prst="rect">
            <a:avLst/>
          </a:prstGeom>
        </p:spPr>
      </p:pic>
      <p:sp>
        <p:nvSpPr>
          <p:cNvPr id="3" name="CuadroTexto 2"/>
          <p:cNvSpPr txBox="1"/>
          <p:nvPr/>
        </p:nvSpPr>
        <p:spPr>
          <a:xfrm>
            <a:off x="9092045" y="2483427"/>
            <a:ext cx="2784764" cy="646331"/>
          </a:xfrm>
          <a:prstGeom prst="rect">
            <a:avLst/>
          </a:prstGeom>
          <a:noFill/>
        </p:spPr>
        <p:txBody>
          <a:bodyPr wrap="square" rtlCol="0">
            <a:spAutoFit/>
          </a:bodyPr>
          <a:lstStyle/>
          <a:p>
            <a:r>
              <a:rPr lang="es-CL" dirty="0" smtClean="0"/>
              <a:t>36% de las consultas son por causa respiratoria</a:t>
            </a:r>
            <a:endParaRPr lang="es-CL" dirty="0"/>
          </a:p>
        </p:txBody>
      </p:sp>
    </p:spTree>
    <p:extLst>
      <p:ext uri="{BB962C8B-B14F-4D97-AF65-F5344CB8AC3E}">
        <p14:creationId xmlns:p14="http://schemas.microsoft.com/office/powerpoint/2010/main" val="81282237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5"/>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atenciones de urgencia por causa respiratoria y semana estadística</a:t>
            </a:r>
            <a:endParaRPr lang="es-CL" sz="2400" dirty="0">
              <a:latin typeface="Candara" panose="020E0502030303020204" pitchFamily="34" charset="0"/>
            </a:endParaRPr>
          </a:p>
        </p:txBody>
      </p:sp>
      <p:pic>
        <p:nvPicPr>
          <p:cNvPr id="2" name="Imagen 1">
            <a:extLst>
              <a:ext uri="{FF2B5EF4-FFF2-40B4-BE49-F238E27FC236}">
                <a16:creationId xmlns="" xmlns:a16="http://schemas.microsoft.com/office/drawing/2014/main" id="{B9D6B479-6C1F-4A64-98A6-A227FA0E0ED6}"/>
              </a:ext>
            </a:extLst>
          </p:cNvPr>
          <p:cNvPicPr>
            <a:picLocks noChangeAspect="1"/>
          </p:cNvPicPr>
          <p:nvPr/>
        </p:nvPicPr>
        <p:blipFill>
          <a:blip r:embed="rId3"/>
          <a:stretch>
            <a:fillRect/>
          </a:stretch>
        </p:blipFill>
        <p:spPr>
          <a:xfrm>
            <a:off x="1531938" y="1263536"/>
            <a:ext cx="9020008" cy="4328274"/>
          </a:xfrm>
          <a:prstGeom prst="rect">
            <a:avLst/>
          </a:prstGeom>
        </p:spPr>
      </p:pic>
      <p:sp>
        <p:nvSpPr>
          <p:cNvPr id="3" name="Rectángulo 2"/>
          <p:cNvSpPr/>
          <p:nvPr/>
        </p:nvSpPr>
        <p:spPr>
          <a:xfrm>
            <a:off x="920955" y="5338704"/>
            <a:ext cx="10241974" cy="1200329"/>
          </a:xfrm>
          <a:prstGeom prst="rect">
            <a:avLst/>
          </a:prstGeom>
        </p:spPr>
        <p:txBody>
          <a:bodyPr wrap="square">
            <a:spAutoFit/>
          </a:bodyPr>
          <a:lstStyle/>
          <a:p>
            <a:pPr marL="285750" indent="-285750" algn="just">
              <a:buFont typeface="Arial" panose="020B0604020202020204" pitchFamily="34" charset="0"/>
              <a:buChar char="•"/>
            </a:pPr>
            <a:r>
              <a:rPr lang="es-MX" dirty="0"/>
              <a:t>En relación a la SE 34 se observa un </a:t>
            </a:r>
            <a:r>
              <a:rPr lang="es-MX" b="1" dirty="0"/>
              <a:t>aumento del 2% en las atenciones por causa respiratoria</a:t>
            </a:r>
            <a:r>
              <a:rPr lang="es-MX" dirty="0"/>
              <a:t>, por </a:t>
            </a:r>
            <a:r>
              <a:rPr lang="es-CL" dirty="0"/>
              <a:t>grupo etario, se observa una disminución de las atenciones por grupo etario en el grupo 1 a 4 años en -6.85%, sin embargo se aprecia un </a:t>
            </a:r>
            <a:r>
              <a:rPr lang="es-CL" b="1" dirty="0"/>
              <a:t>incremento en los grupos Menores 1 año en 3.69%, 5 a 14 años en 2.28%, 15 a 64 años en 5.27%, 65 y más años en 3.57%, en relación a la semana anterior</a:t>
            </a:r>
          </a:p>
        </p:txBody>
      </p:sp>
    </p:spTree>
    <p:extLst>
      <p:ext uri="{BB962C8B-B14F-4D97-AF65-F5344CB8AC3E}">
        <p14:creationId xmlns:p14="http://schemas.microsoft.com/office/powerpoint/2010/main" val="379709299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tipo Influenza, por semana estadística</a:t>
            </a:r>
            <a:endParaRPr lang="es-CL" sz="2400" dirty="0">
              <a:latin typeface="Candara" panose="020E0502030303020204" pitchFamily="34" charset="0"/>
            </a:endParaRPr>
          </a:p>
        </p:txBody>
      </p:sp>
      <p:pic>
        <p:nvPicPr>
          <p:cNvPr id="2" name="Imagen 1">
            <a:extLst>
              <a:ext uri="{FF2B5EF4-FFF2-40B4-BE49-F238E27FC236}">
                <a16:creationId xmlns="" xmlns:a16="http://schemas.microsoft.com/office/drawing/2014/main" id="{11907372-615A-4E8B-9E88-9DB37535CBD8}"/>
              </a:ext>
            </a:extLst>
          </p:cNvPr>
          <p:cNvPicPr>
            <a:picLocks noChangeAspect="1"/>
          </p:cNvPicPr>
          <p:nvPr/>
        </p:nvPicPr>
        <p:blipFill>
          <a:blip r:embed="rId3"/>
          <a:stretch>
            <a:fillRect/>
          </a:stretch>
        </p:blipFill>
        <p:spPr>
          <a:xfrm>
            <a:off x="1683326" y="1171409"/>
            <a:ext cx="8868619" cy="4194050"/>
          </a:xfrm>
          <a:prstGeom prst="rect">
            <a:avLst/>
          </a:prstGeom>
        </p:spPr>
      </p:pic>
      <p:sp>
        <p:nvSpPr>
          <p:cNvPr id="3" name="Rectángulo 2"/>
          <p:cNvSpPr/>
          <p:nvPr/>
        </p:nvSpPr>
        <p:spPr>
          <a:xfrm>
            <a:off x="907473" y="5201658"/>
            <a:ext cx="9961418" cy="1477328"/>
          </a:xfrm>
          <a:prstGeom prst="rect">
            <a:avLst/>
          </a:prstGeom>
        </p:spPr>
        <p:txBody>
          <a:bodyPr wrap="square">
            <a:spAutoFit/>
          </a:bodyPr>
          <a:lstStyle/>
          <a:p>
            <a:pPr marL="285750" indent="-285750" algn="just">
              <a:buFont typeface="Arial" panose="020B0604020202020204" pitchFamily="34" charset="0"/>
              <a:buChar char="•"/>
            </a:pPr>
            <a:r>
              <a:rPr lang="es-MX" dirty="0"/>
              <a:t>En las atenciones de urgencia </a:t>
            </a:r>
            <a:r>
              <a:rPr lang="es-MX" b="1" dirty="0"/>
              <a:t>por tipo influenza presentan un aumento del 11% en relación a la SE anterior</a:t>
            </a:r>
            <a:r>
              <a:rPr lang="es-MX" dirty="0"/>
              <a:t>. Además, el promedio de las últimas tres semanas es menor en un 13% en relación al año 2018. A nivel de grupo etario </a:t>
            </a:r>
            <a:r>
              <a:rPr lang="es-CL" dirty="0"/>
              <a:t>se observa </a:t>
            </a:r>
            <a:r>
              <a:rPr lang="es-CL" b="1" dirty="0"/>
              <a:t>un incremento de las atenciones por grupo etario en todos los grupos,</a:t>
            </a:r>
            <a:r>
              <a:rPr lang="es-CL" dirty="0"/>
              <a:t> con los siguientes valores: </a:t>
            </a:r>
            <a:r>
              <a:rPr lang="es-CL" b="1" dirty="0"/>
              <a:t>Menores 1 año en 44.83%, </a:t>
            </a:r>
            <a:r>
              <a:rPr lang="es-CL" dirty="0"/>
              <a:t>1 a 4 años en 4.12%, 5 a 14 años en 9.65%, 15 a 64 años en 11.43%, 65 y más años en 24.72%, en relación a la semana anterior.</a:t>
            </a:r>
          </a:p>
        </p:txBody>
      </p:sp>
    </p:spTree>
    <p:extLst>
      <p:ext uri="{BB962C8B-B14F-4D97-AF65-F5344CB8AC3E}">
        <p14:creationId xmlns:p14="http://schemas.microsoft.com/office/powerpoint/2010/main" val="246736210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Bronquitis, por semana estadística</a:t>
            </a:r>
            <a:endParaRPr lang="es-CL" sz="2400" dirty="0">
              <a:latin typeface="Candara" panose="020E0502030303020204" pitchFamily="34" charset="0"/>
            </a:endParaRPr>
          </a:p>
        </p:txBody>
      </p:sp>
      <p:pic>
        <p:nvPicPr>
          <p:cNvPr id="2" name="Imagen 1">
            <a:extLst>
              <a:ext uri="{FF2B5EF4-FFF2-40B4-BE49-F238E27FC236}">
                <a16:creationId xmlns="" xmlns:a16="http://schemas.microsoft.com/office/drawing/2014/main" id="{48A4219C-B543-4F33-B8CE-4B0361AA873A}"/>
              </a:ext>
            </a:extLst>
          </p:cNvPr>
          <p:cNvPicPr>
            <a:picLocks noChangeAspect="1"/>
          </p:cNvPicPr>
          <p:nvPr/>
        </p:nvPicPr>
        <p:blipFill>
          <a:blip r:embed="rId3"/>
          <a:stretch>
            <a:fillRect/>
          </a:stretch>
        </p:blipFill>
        <p:spPr>
          <a:xfrm>
            <a:off x="1531938" y="1151390"/>
            <a:ext cx="9144000" cy="4051437"/>
          </a:xfrm>
          <a:prstGeom prst="rect">
            <a:avLst/>
          </a:prstGeom>
        </p:spPr>
      </p:pic>
      <p:sp>
        <p:nvSpPr>
          <p:cNvPr id="3" name="Rectángulo 2"/>
          <p:cNvSpPr/>
          <p:nvPr/>
        </p:nvSpPr>
        <p:spPr>
          <a:xfrm>
            <a:off x="917863" y="4997331"/>
            <a:ext cx="9909463" cy="1477328"/>
          </a:xfrm>
          <a:prstGeom prst="rect">
            <a:avLst/>
          </a:prstGeom>
        </p:spPr>
        <p:txBody>
          <a:bodyPr wrap="square">
            <a:spAutoFit/>
          </a:bodyPr>
          <a:lstStyle/>
          <a:p>
            <a:pPr marL="285750" indent="-285750" algn="just">
              <a:buFont typeface="Arial" panose="020B0604020202020204" pitchFamily="34" charset="0"/>
              <a:buChar char="•"/>
            </a:pPr>
            <a:r>
              <a:rPr lang="es-MX" dirty="0"/>
              <a:t>En relación a las atenciones </a:t>
            </a:r>
            <a:r>
              <a:rPr lang="es-MX" b="1" dirty="0"/>
              <a:t>por causa Bronquitis</a:t>
            </a:r>
            <a:r>
              <a:rPr lang="es-MX" dirty="0"/>
              <a:t>, </a:t>
            </a:r>
            <a:r>
              <a:rPr lang="es-MX" b="1" dirty="0"/>
              <a:t>se observa un aumento del 2% en relación a la SE33 </a:t>
            </a:r>
            <a:r>
              <a:rPr lang="es-MX" dirty="0" smtClean="0"/>
              <a:t>y </a:t>
            </a:r>
            <a:r>
              <a:rPr lang="es-MX" dirty="0"/>
              <a:t>a nivel de grupo etarios </a:t>
            </a:r>
            <a:r>
              <a:rPr lang="es-CL" dirty="0"/>
              <a:t>se observa una disminución de las atenciones por grupo etario en el grupo 1 a 4 años en -6.54%, sin embargo </a:t>
            </a:r>
            <a:r>
              <a:rPr lang="es-CL" b="1" dirty="0"/>
              <a:t>se aprecia un incremento en los grupos Menores 1 año en 1.81%, 5 a 14 años en 3.64%, 15 a 64 años en 6.2%, 65 y más años en 4.82%, </a:t>
            </a:r>
            <a:r>
              <a:rPr lang="es-CL" dirty="0"/>
              <a:t>en relación a la semana anterior.</a:t>
            </a:r>
          </a:p>
        </p:txBody>
      </p:sp>
    </p:spTree>
    <p:extLst>
      <p:ext uri="{BB962C8B-B14F-4D97-AF65-F5344CB8AC3E}">
        <p14:creationId xmlns:p14="http://schemas.microsoft.com/office/powerpoint/2010/main" val="218463008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Neumonía, por semana estadística</a:t>
            </a:r>
            <a:endParaRPr lang="es-CL" sz="2400" dirty="0">
              <a:latin typeface="Candara" panose="020E0502030303020204" pitchFamily="34" charset="0"/>
            </a:endParaRPr>
          </a:p>
        </p:txBody>
      </p:sp>
      <p:pic>
        <p:nvPicPr>
          <p:cNvPr id="2" name="Imagen 1">
            <a:extLst>
              <a:ext uri="{FF2B5EF4-FFF2-40B4-BE49-F238E27FC236}">
                <a16:creationId xmlns="" xmlns:a16="http://schemas.microsoft.com/office/drawing/2014/main" id="{DC546AD4-1186-4E47-89E0-2A58CF9C2756}"/>
              </a:ext>
            </a:extLst>
          </p:cNvPr>
          <p:cNvPicPr>
            <a:picLocks noChangeAspect="1"/>
          </p:cNvPicPr>
          <p:nvPr/>
        </p:nvPicPr>
        <p:blipFill>
          <a:blip r:embed="rId3"/>
          <a:stretch>
            <a:fillRect/>
          </a:stretch>
        </p:blipFill>
        <p:spPr>
          <a:xfrm>
            <a:off x="1531937" y="1261591"/>
            <a:ext cx="9144001" cy="4001104"/>
          </a:xfrm>
          <a:prstGeom prst="rect">
            <a:avLst/>
          </a:prstGeom>
        </p:spPr>
      </p:pic>
      <p:sp>
        <p:nvSpPr>
          <p:cNvPr id="3" name="Rectángulo 2"/>
          <p:cNvSpPr/>
          <p:nvPr/>
        </p:nvSpPr>
        <p:spPr>
          <a:xfrm>
            <a:off x="772390" y="5049211"/>
            <a:ext cx="10086109" cy="1200329"/>
          </a:xfrm>
          <a:prstGeom prst="rect">
            <a:avLst/>
          </a:prstGeom>
        </p:spPr>
        <p:txBody>
          <a:bodyPr wrap="square">
            <a:spAutoFit/>
          </a:bodyPr>
          <a:lstStyle/>
          <a:p>
            <a:pPr marL="285750" indent="-285750" algn="just">
              <a:buFont typeface="Arial" panose="020B0604020202020204" pitchFamily="34" charset="0"/>
              <a:buChar char="•"/>
            </a:pPr>
            <a:r>
              <a:rPr lang="es-MX" dirty="0"/>
              <a:t>Las consultas </a:t>
            </a:r>
            <a:r>
              <a:rPr lang="es-MX" b="1" dirty="0"/>
              <a:t>por Neumonía se observa un aumento del 1% en relación a la SE33 </a:t>
            </a:r>
            <a:r>
              <a:rPr lang="es-MX" dirty="0" smtClean="0"/>
              <a:t>a </a:t>
            </a:r>
            <a:r>
              <a:rPr lang="es-MX" dirty="0"/>
              <a:t>nivel de grupo etario </a:t>
            </a:r>
            <a:r>
              <a:rPr lang="es-CL" dirty="0"/>
              <a:t>se observa una disminución de las atenciones por grupo etario en el grupo 1 a 4 años en -3.61%, sin embargo se aprecia </a:t>
            </a:r>
            <a:r>
              <a:rPr lang="es-CL" b="1" dirty="0"/>
              <a:t>un incremento en los grupos Menores 1 año en 2.62%, 5 a 14 años en 6.74%, 15 a 64 años en 0.55%, 65 y más años en 1.93%, en relación a la semana anterior.</a:t>
            </a:r>
          </a:p>
        </p:txBody>
      </p:sp>
    </p:spTree>
    <p:extLst>
      <p:ext uri="{BB962C8B-B14F-4D97-AF65-F5344CB8AC3E}">
        <p14:creationId xmlns:p14="http://schemas.microsoft.com/office/powerpoint/2010/main" val="156377263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Hospitalizaciones por causa respiratoria, por semana estadística.</a:t>
            </a:r>
            <a:endParaRPr lang="es-CL" sz="2400" dirty="0">
              <a:latin typeface="Candara" panose="020E0502030303020204" pitchFamily="34" charset="0"/>
            </a:endParaRPr>
          </a:p>
        </p:txBody>
      </p:sp>
      <p:pic>
        <p:nvPicPr>
          <p:cNvPr id="2" name="Imagen 1">
            <a:extLst>
              <a:ext uri="{FF2B5EF4-FFF2-40B4-BE49-F238E27FC236}">
                <a16:creationId xmlns="" xmlns:a16="http://schemas.microsoft.com/office/drawing/2014/main" id="{913B7EDD-5E17-403D-95E5-FB58408C3377}"/>
              </a:ext>
            </a:extLst>
          </p:cNvPr>
          <p:cNvPicPr>
            <a:picLocks noChangeAspect="1"/>
          </p:cNvPicPr>
          <p:nvPr/>
        </p:nvPicPr>
        <p:blipFill>
          <a:blip r:embed="rId3"/>
          <a:stretch>
            <a:fillRect/>
          </a:stretch>
        </p:blipFill>
        <p:spPr>
          <a:xfrm>
            <a:off x="1531937" y="1286091"/>
            <a:ext cx="9020009" cy="4135328"/>
          </a:xfrm>
          <a:prstGeom prst="rect">
            <a:avLst/>
          </a:prstGeom>
        </p:spPr>
      </p:pic>
      <p:sp>
        <p:nvSpPr>
          <p:cNvPr id="3" name="Rectángulo 2"/>
          <p:cNvSpPr/>
          <p:nvPr/>
        </p:nvSpPr>
        <p:spPr>
          <a:xfrm>
            <a:off x="1407944" y="5421419"/>
            <a:ext cx="9144001" cy="923330"/>
          </a:xfrm>
          <a:prstGeom prst="rect">
            <a:avLst/>
          </a:prstGeom>
        </p:spPr>
        <p:txBody>
          <a:bodyPr wrap="square">
            <a:spAutoFit/>
          </a:bodyPr>
          <a:lstStyle/>
          <a:p>
            <a:pPr marL="285750" indent="-285750" algn="just">
              <a:buFont typeface="Arial" panose="020B0604020202020204" pitchFamily="34" charset="0"/>
              <a:buChar char="•"/>
            </a:pPr>
            <a:r>
              <a:rPr lang="es-MX" dirty="0"/>
              <a:t>En las </a:t>
            </a:r>
            <a:r>
              <a:rPr lang="es-MX" b="1" dirty="0"/>
              <a:t>hospitalizaciones por causa respiratoria se observa un aumento del 3% de las hospitalizaciones en la </a:t>
            </a:r>
            <a:r>
              <a:rPr lang="es-MX" b="1" dirty="0" smtClean="0"/>
              <a:t>SE34,</a:t>
            </a:r>
            <a:r>
              <a:rPr lang="es-MX" dirty="0" smtClean="0"/>
              <a:t> </a:t>
            </a:r>
            <a:r>
              <a:rPr lang="es-MX" dirty="0"/>
              <a:t>donde el promedio de las últimas tres semanas es mayor al año 2018 en un 13%. </a:t>
            </a:r>
          </a:p>
        </p:txBody>
      </p:sp>
    </p:spTree>
    <p:extLst>
      <p:ext uri="{BB962C8B-B14F-4D97-AF65-F5344CB8AC3E}">
        <p14:creationId xmlns:p14="http://schemas.microsoft.com/office/powerpoint/2010/main" val="349330167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de hospitalizaciones por causa respiratoria, por grupo etario y semana estadística.</a:t>
            </a:r>
            <a:endParaRPr lang="es-CL" sz="2400" dirty="0">
              <a:latin typeface="Candara" panose="020E0502030303020204" pitchFamily="34" charset="0"/>
            </a:endParaRPr>
          </a:p>
        </p:txBody>
      </p:sp>
      <p:pic>
        <p:nvPicPr>
          <p:cNvPr id="2" name="Imagen 1">
            <a:extLst>
              <a:ext uri="{FF2B5EF4-FFF2-40B4-BE49-F238E27FC236}">
                <a16:creationId xmlns="" xmlns:a16="http://schemas.microsoft.com/office/drawing/2014/main" id="{0FFFB45E-8387-46FB-9716-5F361CEAD6FB}"/>
              </a:ext>
            </a:extLst>
          </p:cNvPr>
          <p:cNvPicPr>
            <a:picLocks noChangeAspect="1"/>
          </p:cNvPicPr>
          <p:nvPr/>
        </p:nvPicPr>
        <p:blipFill>
          <a:blip r:embed="rId3"/>
          <a:stretch>
            <a:fillRect/>
          </a:stretch>
        </p:blipFill>
        <p:spPr>
          <a:xfrm>
            <a:off x="1916484" y="1601355"/>
            <a:ext cx="8432861" cy="4279899"/>
          </a:xfrm>
          <a:prstGeom prst="rect">
            <a:avLst/>
          </a:prstGeom>
        </p:spPr>
      </p:pic>
    </p:spTree>
    <p:extLst>
      <p:ext uri="{BB962C8B-B14F-4D97-AF65-F5344CB8AC3E}">
        <p14:creationId xmlns:p14="http://schemas.microsoft.com/office/powerpoint/2010/main" val="231909017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atenciones de urgencia por causa respiratoria y semana estadística, regiones</a:t>
            </a:r>
            <a:endParaRPr lang="es-CL" sz="2400" dirty="0">
              <a:latin typeface="Candara" panose="020E0502030303020204" pitchFamily="34" charset="0"/>
            </a:endParaRPr>
          </a:p>
        </p:txBody>
      </p:sp>
      <p:pic>
        <p:nvPicPr>
          <p:cNvPr id="2" name="Imagen 1">
            <a:extLst>
              <a:ext uri="{FF2B5EF4-FFF2-40B4-BE49-F238E27FC236}">
                <a16:creationId xmlns="" xmlns:a16="http://schemas.microsoft.com/office/drawing/2014/main" id="{578DFDE4-BC11-4811-9B68-F29C880E7EAB}"/>
              </a:ext>
            </a:extLst>
          </p:cNvPr>
          <p:cNvPicPr>
            <a:picLocks noChangeAspect="1"/>
          </p:cNvPicPr>
          <p:nvPr/>
        </p:nvPicPr>
        <p:blipFill>
          <a:blip r:embed="rId3"/>
          <a:stretch>
            <a:fillRect/>
          </a:stretch>
        </p:blipFill>
        <p:spPr>
          <a:xfrm>
            <a:off x="1531937" y="1229979"/>
            <a:ext cx="4245408" cy="2503121"/>
          </a:xfrm>
          <a:prstGeom prst="rect">
            <a:avLst/>
          </a:prstGeom>
        </p:spPr>
      </p:pic>
      <p:pic>
        <p:nvPicPr>
          <p:cNvPr id="9" name="Imagen 8">
            <a:extLst>
              <a:ext uri="{FF2B5EF4-FFF2-40B4-BE49-F238E27FC236}">
                <a16:creationId xmlns="" xmlns:a16="http://schemas.microsoft.com/office/drawing/2014/main" id="{E5679967-E41E-4BB5-B859-D38314216931}"/>
              </a:ext>
            </a:extLst>
          </p:cNvPr>
          <p:cNvPicPr>
            <a:picLocks noChangeAspect="1"/>
          </p:cNvPicPr>
          <p:nvPr/>
        </p:nvPicPr>
        <p:blipFill>
          <a:blip r:embed="rId4"/>
          <a:stretch>
            <a:fillRect/>
          </a:stretch>
        </p:blipFill>
        <p:spPr>
          <a:xfrm>
            <a:off x="6228978" y="1229978"/>
            <a:ext cx="4446960" cy="2503121"/>
          </a:xfrm>
          <a:prstGeom prst="rect">
            <a:avLst/>
          </a:prstGeom>
        </p:spPr>
      </p:pic>
      <p:pic>
        <p:nvPicPr>
          <p:cNvPr id="10" name="Imagen 9">
            <a:extLst>
              <a:ext uri="{FF2B5EF4-FFF2-40B4-BE49-F238E27FC236}">
                <a16:creationId xmlns="" xmlns:a16="http://schemas.microsoft.com/office/drawing/2014/main" id="{9A80B498-D7F2-41B8-A55D-AFE0F4B20BAE}"/>
              </a:ext>
            </a:extLst>
          </p:cNvPr>
          <p:cNvPicPr>
            <a:picLocks noChangeAspect="1"/>
          </p:cNvPicPr>
          <p:nvPr/>
        </p:nvPicPr>
        <p:blipFill>
          <a:blip r:embed="rId5"/>
          <a:stretch>
            <a:fillRect/>
          </a:stretch>
        </p:blipFill>
        <p:spPr>
          <a:xfrm>
            <a:off x="1531937" y="3894056"/>
            <a:ext cx="4245408" cy="2596666"/>
          </a:xfrm>
          <a:prstGeom prst="rect">
            <a:avLst/>
          </a:prstGeom>
        </p:spPr>
      </p:pic>
      <p:pic>
        <p:nvPicPr>
          <p:cNvPr id="11" name="Imagen 10">
            <a:extLst>
              <a:ext uri="{FF2B5EF4-FFF2-40B4-BE49-F238E27FC236}">
                <a16:creationId xmlns="" xmlns:a16="http://schemas.microsoft.com/office/drawing/2014/main" id="{56C4588B-96D2-4556-9D54-8FCD6DFBC4F1}"/>
              </a:ext>
            </a:extLst>
          </p:cNvPr>
          <p:cNvPicPr>
            <a:picLocks noChangeAspect="1"/>
          </p:cNvPicPr>
          <p:nvPr/>
        </p:nvPicPr>
        <p:blipFill>
          <a:blip r:embed="rId6"/>
          <a:stretch>
            <a:fillRect/>
          </a:stretch>
        </p:blipFill>
        <p:spPr>
          <a:xfrm>
            <a:off x="6367328" y="3894056"/>
            <a:ext cx="4308609" cy="2596666"/>
          </a:xfrm>
          <a:prstGeom prst="rect">
            <a:avLst/>
          </a:prstGeom>
        </p:spPr>
      </p:pic>
    </p:spTree>
    <p:extLst>
      <p:ext uri="{BB962C8B-B14F-4D97-AF65-F5344CB8AC3E}">
        <p14:creationId xmlns:p14="http://schemas.microsoft.com/office/powerpoint/2010/main" val="309011512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atenciones de urgencia por causa respiratoria y semana estadística, regiones</a:t>
            </a:r>
            <a:endParaRPr lang="es-CL" sz="2400" dirty="0">
              <a:latin typeface="Candara" panose="020E0502030303020204" pitchFamily="34" charset="0"/>
            </a:endParaRPr>
          </a:p>
        </p:txBody>
      </p:sp>
      <p:pic>
        <p:nvPicPr>
          <p:cNvPr id="3" name="Imagen 2">
            <a:extLst>
              <a:ext uri="{FF2B5EF4-FFF2-40B4-BE49-F238E27FC236}">
                <a16:creationId xmlns="" xmlns:a16="http://schemas.microsoft.com/office/drawing/2014/main" id="{ACFC3BA9-E94F-4BC0-884E-F22EFD6BFC80}"/>
              </a:ext>
            </a:extLst>
          </p:cNvPr>
          <p:cNvPicPr>
            <a:picLocks noChangeAspect="1"/>
          </p:cNvPicPr>
          <p:nvPr/>
        </p:nvPicPr>
        <p:blipFill>
          <a:blip r:embed="rId3"/>
          <a:stretch>
            <a:fillRect/>
          </a:stretch>
        </p:blipFill>
        <p:spPr>
          <a:xfrm>
            <a:off x="1531937" y="1229980"/>
            <a:ext cx="4370099" cy="2697784"/>
          </a:xfrm>
          <a:prstGeom prst="rect">
            <a:avLst/>
          </a:prstGeom>
        </p:spPr>
      </p:pic>
      <p:pic>
        <p:nvPicPr>
          <p:cNvPr id="7" name="Imagen 6">
            <a:extLst>
              <a:ext uri="{FF2B5EF4-FFF2-40B4-BE49-F238E27FC236}">
                <a16:creationId xmlns="" xmlns:a16="http://schemas.microsoft.com/office/drawing/2014/main" id="{6884FEE3-A7DE-4BB6-A717-454F44E2AD25}"/>
              </a:ext>
            </a:extLst>
          </p:cNvPr>
          <p:cNvPicPr>
            <a:picLocks noChangeAspect="1"/>
          </p:cNvPicPr>
          <p:nvPr/>
        </p:nvPicPr>
        <p:blipFill>
          <a:blip r:embed="rId4"/>
          <a:stretch>
            <a:fillRect/>
          </a:stretch>
        </p:blipFill>
        <p:spPr>
          <a:xfrm>
            <a:off x="6203788" y="1263536"/>
            <a:ext cx="4472150" cy="2525086"/>
          </a:xfrm>
          <a:prstGeom prst="rect">
            <a:avLst/>
          </a:prstGeom>
        </p:spPr>
      </p:pic>
      <p:pic>
        <p:nvPicPr>
          <p:cNvPr id="8" name="Imagen 7">
            <a:extLst>
              <a:ext uri="{FF2B5EF4-FFF2-40B4-BE49-F238E27FC236}">
                <a16:creationId xmlns="" xmlns:a16="http://schemas.microsoft.com/office/drawing/2014/main" id="{C68C9F3A-A2BE-4F71-B6A8-CCD3D1541C94}"/>
              </a:ext>
            </a:extLst>
          </p:cNvPr>
          <p:cNvPicPr>
            <a:picLocks noChangeAspect="1"/>
          </p:cNvPicPr>
          <p:nvPr/>
        </p:nvPicPr>
        <p:blipFill>
          <a:blip r:embed="rId5"/>
          <a:stretch>
            <a:fillRect/>
          </a:stretch>
        </p:blipFill>
        <p:spPr>
          <a:xfrm>
            <a:off x="1531937" y="4060271"/>
            <a:ext cx="4192443" cy="2621083"/>
          </a:xfrm>
          <a:prstGeom prst="rect">
            <a:avLst/>
          </a:prstGeom>
        </p:spPr>
      </p:pic>
      <p:pic>
        <p:nvPicPr>
          <p:cNvPr id="11" name="Imagen 10">
            <a:extLst>
              <a:ext uri="{FF2B5EF4-FFF2-40B4-BE49-F238E27FC236}">
                <a16:creationId xmlns="" xmlns:a16="http://schemas.microsoft.com/office/drawing/2014/main" id="{911A00BC-D941-467F-9EF2-320542B685A5}"/>
              </a:ext>
            </a:extLst>
          </p:cNvPr>
          <p:cNvPicPr>
            <a:picLocks noChangeAspect="1"/>
          </p:cNvPicPr>
          <p:nvPr/>
        </p:nvPicPr>
        <p:blipFill>
          <a:blip r:embed="rId6"/>
          <a:stretch>
            <a:fillRect/>
          </a:stretch>
        </p:blipFill>
        <p:spPr>
          <a:xfrm>
            <a:off x="6276524" y="3927763"/>
            <a:ext cx="4399414" cy="2597727"/>
          </a:xfrm>
          <a:prstGeom prst="rect">
            <a:avLst/>
          </a:prstGeom>
        </p:spPr>
      </p:pic>
    </p:spTree>
    <p:extLst>
      <p:ext uri="{BB962C8B-B14F-4D97-AF65-F5344CB8AC3E}">
        <p14:creationId xmlns:p14="http://schemas.microsoft.com/office/powerpoint/2010/main" val="372744222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atenciones de urgencia por causa respiratoria y semana estadística, regiones</a:t>
            </a:r>
            <a:endParaRPr lang="es-CL" sz="2400" dirty="0">
              <a:latin typeface="Candara" panose="020E0502030303020204" pitchFamily="34" charset="0"/>
            </a:endParaRPr>
          </a:p>
        </p:txBody>
      </p:sp>
      <p:pic>
        <p:nvPicPr>
          <p:cNvPr id="2" name="Imagen 1">
            <a:extLst>
              <a:ext uri="{FF2B5EF4-FFF2-40B4-BE49-F238E27FC236}">
                <a16:creationId xmlns="" xmlns:a16="http://schemas.microsoft.com/office/drawing/2014/main" id="{3C3AC16A-3CAC-4632-819F-DAE8DEC4EB23}"/>
              </a:ext>
            </a:extLst>
          </p:cNvPr>
          <p:cNvPicPr>
            <a:picLocks noChangeAspect="1"/>
          </p:cNvPicPr>
          <p:nvPr/>
        </p:nvPicPr>
        <p:blipFill>
          <a:blip r:embed="rId3"/>
          <a:stretch>
            <a:fillRect/>
          </a:stretch>
        </p:blipFill>
        <p:spPr>
          <a:xfrm>
            <a:off x="3347461" y="1263536"/>
            <a:ext cx="4580803" cy="2700704"/>
          </a:xfrm>
          <a:prstGeom prst="rect">
            <a:avLst/>
          </a:prstGeom>
        </p:spPr>
      </p:pic>
    </p:spTree>
    <p:extLst>
      <p:ext uri="{BB962C8B-B14F-4D97-AF65-F5344CB8AC3E}">
        <p14:creationId xmlns:p14="http://schemas.microsoft.com/office/powerpoint/2010/main" val="83443408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Vigilancia Centinela Enfermedad Tipo Influenza (ETI)*, en APS. </a:t>
            </a:r>
          </a:p>
        </p:txBody>
      </p:sp>
      <p:sp>
        <p:nvSpPr>
          <p:cNvPr id="6" name="Rectángulo 4"/>
          <p:cNvSpPr/>
          <p:nvPr/>
        </p:nvSpPr>
        <p:spPr>
          <a:xfrm>
            <a:off x="1403445" y="4431199"/>
            <a:ext cx="9487489" cy="1754326"/>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la semana 34, la tasa de notificación de la Enfermedad Tipo Influenza (ETI) a nivel nacional alcanzó a </a:t>
            </a:r>
            <a:r>
              <a:rPr lang="es-CL" b="1" u="sng" dirty="0">
                <a:solidFill>
                  <a:srgbClr val="404040"/>
                </a:solidFill>
                <a:latin typeface="Candara" panose="020E0502030303020204" pitchFamily="34" charset="0"/>
                <a:ea typeface="Verdana" panose="020B0604030504040204" pitchFamily="34" charset="0"/>
                <a:cs typeface="Verdana" panose="020B0604030504040204" pitchFamily="34" charset="0"/>
              </a:rPr>
              <a:t>13,7 </a:t>
            </a:r>
            <a:r>
              <a:rPr lang="es-CL" b="1" u="sng" dirty="0">
                <a:latin typeface="Candara" panose="020E0502030303020204" pitchFamily="34" charset="0"/>
                <a:ea typeface="Verdana" panose="020B0604030504040204" pitchFamily="34" charset="0"/>
                <a:cs typeface="Verdana" panose="020B0604030504040204" pitchFamily="34" charset="0"/>
              </a:rPr>
              <a:t>casos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por cien mil habitantes, manteniéndose respecto a la semana anterior (13,5 casos por cien mil habitantes).</a:t>
            </a:r>
          </a:p>
          <a:p>
            <a:pPr algn="just"/>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Estos valores se encuentran sobre lo esperado para el promedio de la curva epidémica, no obstante, al observar el canal endémico se observó en la zona de seguridad para la SE 34. </a:t>
            </a:r>
          </a:p>
        </p:txBody>
      </p:sp>
      <p:sp>
        <p:nvSpPr>
          <p:cNvPr id="9" name="Rectángulo 2"/>
          <p:cNvSpPr/>
          <p:nvPr/>
        </p:nvSpPr>
        <p:spPr>
          <a:xfrm>
            <a:off x="7798880" y="6543488"/>
            <a:ext cx="2321469" cy="253916"/>
          </a:xfrm>
          <a:prstGeom prst="rect">
            <a:avLst/>
          </a:prstGeom>
        </p:spPr>
        <p:txBody>
          <a:bodyPr wrap="none">
            <a:spAutoFit/>
          </a:bodyPr>
          <a:lstStyle/>
          <a:p>
            <a:pPr algn="just">
              <a:spcBef>
                <a:spcPct val="0"/>
              </a:spcBef>
              <a:defRPr/>
            </a:pP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27/08/2019</a:t>
            </a:r>
          </a:p>
        </p:txBody>
      </p:sp>
      <p:pic>
        <p:nvPicPr>
          <p:cNvPr id="2" name="Imagen 1"/>
          <p:cNvPicPr>
            <a:picLocks noChangeAspect="1"/>
          </p:cNvPicPr>
          <p:nvPr/>
        </p:nvPicPr>
        <p:blipFill rotWithShape="1">
          <a:blip r:embed="rId3"/>
          <a:srcRect l="4141" r="3667"/>
          <a:stretch/>
        </p:blipFill>
        <p:spPr>
          <a:xfrm>
            <a:off x="6214647" y="881530"/>
            <a:ext cx="4613058" cy="3191706"/>
          </a:xfrm>
          <a:prstGeom prst="rect">
            <a:avLst/>
          </a:prstGeom>
        </p:spPr>
      </p:pic>
      <p:pic>
        <p:nvPicPr>
          <p:cNvPr id="3" name="Imagen 2"/>
          <p:cNvPicPr>
            <a:picLocks noChangeAspect="1"/>
          </p:cNvPicPr>
          <p:nvPr/>
        </p:nvPicPr>
        <p:blipFill>
          <a:blip r:embed="rId4"/>
          <a:stretch>
            <a:fillRect/>
          </a:stretch>
        </p:blipFill>
        <p:spPr>
          <a:xfrm>
            <a:off x="1216631" y="881530"/>
            <a:ext cx="4643842" cy="3434718"/>
          </a:xfrm>
          <a:prstGeom prst="rect">
            <a:avLst/>
          </a:prstGeom>
        </p:spPr>
      </p:pic>
    </p:spTree>
    <p:extLst>
      <p:ext uri="{BB962C8B-B14F-4D97-AF65-F5344CB8AC3E}">
        <p14:creationId xmlns:p14="http://schemas.microsoft.com/office/powerpoint/2010/main" val="4240617116"/>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hospitalizaciones de urgencia por causa respiratoria y semana estadística, regiones</a:t>
            </a:r>
            <a:endParaRPr lang="es-CL" sz="2400" dirty="0">
              <a:latin typeface="Candara" panose="020E0502030303020204" pitchFamily="34" charset="0"/>
            </a:endParaRPr>
          </a:p>
        </p:txBody>
      </p:sp>
      <p:pic>
        <p:nvPicPr>
          <p:cNvPr id="9" name="Imagen 8">
            <a:extLst>
              <a:ext uri="{FF2B5EF4-FFF2-40B4-BE49-F238E27FC236}">
                <a16:creationId xmlns="" xmlns:a16="http://schemas.microsoft.com/office/drawing/2014/main" id="{B95E2D15-0B5D-4158-B9C9-56805B4F831C}"/>
              </a:ext>
            </a:extLst>
          </p:cNvPr>
          <p:cNvPicPr>
            <a:picLocks noChangeAspect="1"/>
          </p:cNvPicPr>
          <p:nvPr/>
        </p:nvPicPr>
        <p:blipFill>
          <a:blip r:embed="rId3"/>
          <a:stretch>
            <a:fillRect/>
          </a:stretch>
        </p:blipFill>
        <p:spPr>
          <a:xfrm>
            <a:off x="1116657" y="1263535"/>
            <a:ext cx="4202884" cy="2637345"/>
          </a:xfrm>
          <a:prstGeom prst="rect">
            <a:avLst/>
          </a:prstGeom>
        </p:spPr>
      </p:pic>
      <p:pic>
        <p:nvPicPr>
          <p:cNvPr id="10" name="Imagen 9">
            <a:extLst>
              <a:ext uri="{FF2B5EF4-FFF2-40B4-BE49-F238E27FC236}">
                <a16:creationId xmlns="" xmlns:a16="http://schemas.microsoft.com/office/drawing/2014/main" id="{1A017714-CD14-4991-AF65-4E8108B83F2A}"/>
              </a:ext>
            </a:extLst>
          </p:cNvPr>
          <p:cNvPicPr>
            <a:picLocks noChangeAspect="1"/>
          </p:cNvPicPr>
          <p:nvPr/>
        </p:nvPicPr>
        <p:blipFill>
          <a:blip r:embed="rId4"/>
          <a:stretch>
            <a:fillRect/>
          </a:stretch>
        </p:blipFill>
        <p:spPr>
          <a:xfrm>
            <a:off x="6041940" y="1320751"/>
            <a:ext cx="4510005" cy="2476392"/>
          </a:xfrm>
          <a:prstGeom prst="rect">
            <a:avLst/>
          </a:prstGeom>
        </p:spPr>
      </p:pic>
      <p:pic>
        <p:nvPicPr>
          <p:cNvPr id="11" name="Imagen 10">
            <a:extLst>
              <a:ext uri="{FF2B5EF4-FFF2-40B4-BE49-F238E27FC236}">
                <a16:creationId xmlns="" xmlns:a16="http://schemas.microsoft.com/office/drawing/2014/main" id="{0BC2B602-19C4-4AD4-B63F-4465DCBF294A}"/>
              </a:ext>
            </a:extLst>
          </p:cNvPr>
          <p:cNvPicPr>
            <a:picLocks noChangeAspect="1"/>
          </p:cNvPicPr>
          <p:nvPr/>
        </p:nvPicPr>
        <p:blipFill>
          <a:blip r:embed="rId5"/>
          <a:stretch>
            <a:fillRect/>
          </a:stretch>
        </p:blipFill>
        <p:spPr>
          <a:xfrm>
            <a:off x="1116657" y="4035964"/>
            <a:ext cx="4202884" cy="2482401"/>
          </a:xfrm>
          <a:prstGeom prst="rect">
            <a:avLst/>
          </a:prstGeom>
        </p:spPr>
      </p:pic>
      <p:pic>
        <p:nvPicPr>
          <p:cNvPr id="12" name="Imagen 11">
            <a:extLst>
              <a:ext uri="{FF2B5EF4-FFF2-40B4-BE49-F238E27FC236}">
                <a16:creationId xmlns="" xmlns:a16="http://schemas.microsoft.com/office/drawing/2014/main" id="{749641EA-8941-4DFB-AFC4-6D2299454DAC}"/>
              </a:ext>
            </a:extLst>
          </p:cNvPr>
          <p:cNvPicPr>
            <a:picLocks noChangeAspect="1"/>
          </p:cNvPicPr>
          <p:nvPr/>
        </p:nvPicPr>
        <p:blipFill>
          <a:blip r:embed="rId6"/>
          <a:stretch>
            <a:fillRect/>
          </a:stretch>
        </p:blipFill>
        <p:spPr>
          <a:xfrm>
            <a:off x="6041939" y="4035964"/>
            <a:ext cx="4510005" cy="2311856"/>
          </a:xfrm>
          <a:prstGeom prst="rect">
            <a:avLst/>
          </a:prstGeom>
        </p:spPr>
      </p:pic>
    </p:spTree>
    <p:extLst>
      <p:ext uri="{BB962C8B-B14F-4D97-AF65-F5344CB8AC3E}">
        <p14:creationId xmlns:p14="http://schemas.microsoft.com/office/powerpoint/2010/main" val="220150408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hospitalizaciones de urgencia por causa respiratoria y semana estadística, regiones</a:t>
            </a:r>
            <a:endParaRPr lang="es-CL" sz="2400" dirty="0">
              <a:latin typeface="Candara" panose="020E0502030303020204" pitchFamily="34" charset="0"/>
            </a:endParaRPr>
          </a:p>
        </p:txBody>
      </p:sp>
      <p:pic>
        <p:nvPicPr>
          <p:cNvPr id="2" name="Imagen 1">
            <a:extLst>
              <a:ext uri="{FF2B5EF4-FFF2-40B4-BE49-F238E27FC236}">
                <a16:creationId xmlns="" xmlns:a16="http://schemas.microsoft.com/office/drawing/2014/main" id="{1CE1DB1B-5F9A-4832-BC04-D48FC8D8D195}"/>
              </a:ext>
            </a:extLst>
          </p:cNvPr>
          <p:cNvPicPr>
            <a:picLocks noChangeAspect="1"/>
          </p:cNvPicPr>
          <p:nvPr/>
        </p:nvPicPr>
        <p:blipFill>
          <a:blip r:embed="rId3"/>
          <a:stretch>
            <a:fillRect/>
          </a:stretch>
        </p:blipFill>
        <p:spPr>
          <a:xfrm>
            <a:off x="1161544" y="1480675"/>
            <a:ext cx="4387201" cy="2686080"/>
          </a:xfrm>
          <a:prstGeom prst="rect">
            <a:avLst/>
          </a:prstGeom>
        </p:spPr>
      </p:pic>
      <p:pic>
        <p:nvPicPr>
          <p:cNvPr id="3" name="Imagen 2">
            <a:extLst>
              <a:ext uri="{FF2B5EF4-FFF2-40B4-BE49-F238E27FC236}">
                <a16:creationId xmlns="" xmlns:a16="http://schemas.microsoft.com/office/drawing/2014/main" id="{11D532FB-2459-42C5-B3D3-A41A6DC90B4E}"/>
              </a:ext>
            </a:extLst>
          </p:cNvPr>
          <p:cNvPicPr>
            <a:picLocks noChangeAspect="1"/>
          </p:cNvPicPr>
          <p:nvPr/>
        </p:nvPicPr>
        <p:blipFill>
          <a:blip r:embed="rId4"/>
          <a:stretch>
            <a:fillRect/>
          </a:stretch>
        </p:blipFill>
        <p:spPr>
          <a:xfrm>
            <a:off x="6103938" y="1480675"/>
            <a:ext cx="4448008" cy="2686080"/>
          </a:xfrm>
          <a:prstGeom prst="rect">
            <a:avLst/>
          </a:prstGeom>
        </p:spPr>
      </p:pic>
    </p:spTree>
    <p:extLst>
      <p:ext uri="{BB962C8B-B14F-4D97-AF65-F5344CB8AC3E}">
        <p14:creationId xmlns:p14="http://schemas.microsoft.com/office/powerpoint/2010/main" val="418714892"/>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 xmlns:a16="http://schemas.microsoft.com/office/drawing/2014/main" id="{9AE6107A-541C-44D9-8B81-DD76C517E2D8}"/>
              </a:ext>
            </a:extLst>
          </p:cNvPr>
          <p:cNvSpPr txBox="1">
            <a:spLocks/>
          </p:cNvSpPr>
          <p:nvPr/>
        </p:nvSpPr>
        <p:spPr>
          <a:xfrm>
            <a:off x="1531938" y="188913"/>
            <a:ext cx="9144000" cy="6921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a:extLst>
              <a:ext uri="{FF2B5EF4-FFF2-40B4-BE49-F238E27FC236}">
                <a16:creationId xmlns="" xmlns:a16="http://schemas.microsoft.com/office/drawing/2014/main" id="{0B3509D1-C32E-40DD-BA8B-7580D858B17D}"/>
              </a:ext>
            </a:extLst>
          </p:cNvPr>
          <p:cNvSpPr>
            <a:spLocks noGrp="1"/>
          </p:cNvSpPr>
          <p:nvPr>
            <p:ph sz="quarter" idx="12"/>
          </p:nvPr>
        </p:nvSpPr>
        <p:spPr>
          <a:xfrm>
            <a:off x="1808163" y="315913"/>
            <a:ext cx="8716962" cy="5651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a:spcBef>
                <a:spcPct val="0"/>
              </a:spcBef>
              <a:defRPr/>
            </a:pPr>
            <a:r>
              <a:rPr lang="es-CL" altLang="es-CL" dirty="0">
                <a:solidFill>
                  <a:schemeClr val="tx1"/>
                </a:solidFill>
                <a:latin typeface="+mj-lt"/>
                <a:ea typeface="+mj-ea"/>
                <a:cs typeface="Verdana" panose="020B0604030504040204" pitchFamily="34" charset="0"/>
              </a:rPr>
              <a:t>Pacientes en Espera de Cama Total en UEH Adultos, 2014 - 2019</a:t>
            </a:r>
            <a:endParaRPr lang="es-CL" dirty="0">
              <a:solidFill>
                <a:schemeClr val="tx1"/>
              </a:solidFill>
              <a:latin typeface="+mj-lt"/>
              <a:ea typeface="+mj-ea"/>
              <a:cs typeface="Verdana" panose="020B0604030504040204" pitchFamily="34" charset="0"/>
            </a:endParaRPr>
          </a:p>
        </p:txBody>
      </p:sp>
      <p:sp>
        <p:nvSpPr>
          <p:cNvPr id="10244" name="Rectángulo 3">
            <a:extLst>
              <a:ext uri="{FF2B5EF4-FFF2-40B4-BE49-F238E27FC236}">
                <a16:creationId xmlns="" xmlns:a16="http://schemas.microsoft.com/office/drawing/2014/main" id="{7BDCBF3E-7B93-4782-AE04-80657CE5F0C5}"/>
              </a:ext>
            </a:extLst>
          </p:cNvPr>
          <p:cNvSpPr>
            <a:spLocks noChangeArrowheads="1"/>
          </p:cNvSpPr>
          <p:nvPr/>
        </p:nvSpPr>
        <p:spPr bwMode="auto">
          <a:xfrm>
            <a:off x="1808163" y="5043633"/>
            <a:ext cx="8751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Char char="•"/>
              <a:defRPr/>
            </a:pPr>
            <a:r>
              <a:rPr lang="es-CL" altLang="es-CL" sz="1400" dirty="0">
                <a:latin typeface="+mj-lt"/>
                <a:ea typeface="Verdana" panose="020B0604030504040204" pitchFamily="34" charset="0"/>
                <a:cs typeface="Verdana" panose="020B0604030504040204" pitchFamily="34" charset="0"/>
              </a:rPr>
              <a:t>1.035 pacientes Adultos promedio en espera de camas durante la semana 34, aumentando en un 3,8% en relación a la semana anterior  y  un 2,9% al comparar mismo periodo del año 2018.</a:t>
            </a:r>
          </a:p>
        </p:txBody>
      </p:sp>
      <p:pic>
        <p:nvPicPr>
          <p:cNvPr id="11269"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069976"/>
            <a:ext cx="8716962"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264" y="3808413"/>
            <a:ext cx="59594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2">
            <a:extLst>
              <a:ext uri="{FF2B5EF4-FFF2-40B4-BE49-F238E27FC236}">
                <a16:creationId xmlns="" xmlns:a16="http://schemas.microsoft.com/office/drawing/2014/main" id="{5C7A3E36-0DE8-4B9D-B7FF-DD176C7CDE02}"/>
              </a:ext>
            </a:extLst>
          </p:cNvPr>
          <p:cNvSpPr>
            <a:spLocks noGrp="1"/>
          </p:cNvSpPr>
          <p:nvPr>
            <p:ph idx="4294967295"/>
          </p:nvPr>
        </p:nvSpPr>
        <p:spPr>
          <a:xfrm>
            <a:off x="1808163" y="5647028"/>
            <a:ext cx="8763000" cy="881063"/>
          </a:xfrm>
          <a:prstGeom prst="rect">
            <a:avLst/>
          </a:prstGeom>
          <a:solidFill>
            <a:schemeClr val="bg1">
              <a:lumMod val="95000"/>
            </a:schemeClr>
          </a:solidFill>
          <a:ln>
            <a:solidFill>
              <a:schemeClr val="accent1"/>
            </a:solidFill>
            <a:miter lim="800000"/>
            <a:headEnd/>
            <a:tailEnd/>
          </a:ln>
        </p:spPr>
        <p:txBody>
          <a:bodyPr/>
          <a:lstStyle/>
          <a:p>
            <a:pPr algn="just" fontAlgn="auto">
              <a:spcAft>
                <a:spcPts val="0"/>
              </a:spcAft>
              <a:buFont typeface="Arial"/>
              <a:buChar char="•"/>
              <a:defRPr/>
            </a:pPr>
            <a:r>
              <a:rPr lang="es-CL" altLang="es-CL" sz="1400" dirty="0">
                <a:latin typeface="+mj-lt"/>
                <a:cs typeface="Verdana" panose="020B0604030504040204" pitchFamily="34" charset="0"/>
              </a:rPr>
              <a:t>Hospital San Juan de Dios (RM), es el hospital con mayor promedio de pacientes en espera de camas (</a:t>
            </a:r>
            <a:r>
              <a:rPr lang="es-CL" altLang="es-CL" sz="1400" dirty="0" err="1">
                <a:latin typeface="+mj-lt"/>
                <a:cs typeface="Verdana" panose="020B0604030504040204" pitchFamily="34" charset="0"/>
              </a:rPr>
              <a:t>Prom</a:t>
            </a:r>
            <a:r>
              <a:rPr lang="es-CL" altLang="es-CL" sz="1400" dirty="0">
                <a:latin typeface="+mj-lt"/>
                <a:cs typeface="Verdana" panose="020B0604030504040204" pitchFamily="34" charset="0"/>
              </a:rPr>
              <a:t>: 62), en regiones H. Carlos Van Buren  y H. de Talcahuano.</a:t>
            </a:r>
          </a:p>
        </p:txBody>
      </p:sp>
    </p:spTree>
    <p:extLst>
      <p:ext uri="{BB962C8B-B14F-4D97-AF65-F5344CB8AC3E}">
        <p14:creationId xmlns:p14="http://schemas.microsoft.com/office/powerpoint/2010/main" val="184223998"/>
      </p:ext>
    </p:extLst>
  </p:cSld>
  <p:clrMapOvr>
    <a:masterClrMapping/>
  </p:clrMapOvr>
  <mc:AlternateContent xmlns:mc="http://schemas.openxmlformats.org/markup-compatibility/2006" xmlns:p14="http://schemas.microsoft.com/office/powerpoint/2010/main">
    <mc:Choice Requires="p14">
      <p:transition spd="slow" p14:dur="55750" advClick="0" advTm="4000"/>
    </mc:Choice>
    <mc:Fallback xmlns="">
      <p:transition spd="slow" advTm="37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 xmlns:a16="http://schemas.microsoft.com/office/drawing/2014/main" id="{6FE420C2-E305-4BE5-B53A-D2FF4DA99786}"/>
              </a:ext>
            </a:extLst>
          </p:cNvPr>
          <p:cNvSpPr txBox="1">
            <a:spLocks/>
          </p:cNvSpPr>
          <p:nvPr/>
        </p:nvSpPr>
        <p:spPr>
          <a:xfrm>
            <a:off x="1531938" y="188913"/>
            <a:ext cx="9144000" cy="6921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7" name="1 Título">
            <a:extLst>
              <a:ext uri="{FF2B5EF4-FFF2-40B4-BE49-F238E27FC236}">
                <a16:creationId xmlns="" xmlns:a16="http://schemas.microsoft.com/office/drawing/2014/main" id="{5E9DAB1D-3F69-4BAE-B41D-B3784597E03B}"/>
              </a:ext>
            </a:extLst>
          </p:cNvPr>
          <p:cNvSpPr txBox="1">
            <a:spLocks/>
          </p:cNvSpPr>
          <p:nvPr/>
        </p:nvSpPr>
        <p:spPr>
          <a:xfrm>
            <a:off x="1854200" y="230189"/>
            <a:ext cx="8407400" cy="6556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CL" altLang="es-CL" sz="2000" b="1" dirty="0">
                <a:cs typeface="Verdana" panose="020B0604030504040204" pitchFamily="34" charset="0"/>
              </a:rPr>
              <a:t>Pacientes en Espera de Cama Total en UEH Pediátrica, 2014 - 2019</a:t>
            </a:r>
          </a:p>
        </p:txBody>
      </p:sp>
      <p:sp>
        <p:nvSpPr>
          <p:cNvPr id="14340" name="Rectángulo 3">
            <a:extLst>
              <a:ext uri="{FF2B5EF4-FFF2-40B4-BE49-F238E27FC236}">
                <a16:creationId xmlns="" xmlns:a16="http://schemas.microsoft.com/office/drawing/2014/main" id="{E5B36971-34DE-4464-8AE9-626A982C10FA}"/>
              </a:ext>
            </a:extLst>
          </p:cNvPr>
          <p:cNvSpPr>
            <a:spLocks noChangeArrowheads="1"/>
          </p:cNvSpPr>
          <p:nvPr/>
        </p:nvSpPr>
        <p:spPr bwMode="auto">
          <a:xfrm>
            <a:off x="1747043" y="5124884"/>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Char char="•"/>
              <a:defRPr/>
            </a:pPr>
            <a:r>
              <a:rPr lang="es-CL" altLang="es-CL" sz="1400" dirty="0">
                <a:latin typeface="+mj-lt"/>
                <a:ea typeface="Verdana" panose="020B0604030504040204" pitchFamily="34" charset="0"/>
                <a:cs typeface="Verdana" panose="020B0604030504040204" pitchFamily="34" charset="0"/>
              </a:rPr>
              <a:t>75 pacientes Pediátricos promedio en espera de camas durante la semana 34, aumentando en un 13,6% en relación a </a:t>
            </a:r>
            <a:r>
              <a:rPr lang="es-CL" altLang="es-CL" sz="1400" dirty="0" err="1">
                <a:latin typeface="+mj-lt"/>
                <a:ea typeface="Verdana" panose="020B0604030504040204" pitchFamily="34" charset="0"/>
                <a:cs typeface="Verdana" panose="020B0604030504040204" pitchFamily="34" charset="0"/>
              </a:rPr>
              <a:t>Sem</a:t>
            </a:r>
            <a:r>
              <a:rPr lang="es-CL" altLang="es-CL" sz="1400" dirty="0">
                <a:latin typeface="+mj-lt"/>
                <a:ea typeface="Verdana" panose="020B0604030504040204" pitchFamily="34" charset="0"/>
                <a:cs typeface="Verdana" panose="020B0604030504040204" pitchFamily="34" charset="0"/>
              </a:rPr>
              <a:t>. 33 y un 21% comparación al año anterior 2018.</a:t>
            </a:r>
          </a:p>
        </p:txBody>
      </p:sp>
      <p:pic>
        <p:nvPicPr>
          <p:cNvPr id="1536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014414"/>
            <a:ext cx="8751887"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2486" y="3860800"/>
            <a:ext cx="5961062"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arcador de contenido 2">
            <a:extLst>
              <a:ext uri="{FF2B5EF4-FFF2-40B4-BE49-F238E27FC236}">
                <a16:creationId xmlns="" xmlns:a16="http://schemas.microsoft.com/office/drawing/2014/main" id="{2DB1BDCA-3DF9-4C97-A6A6-3D8290BAF9EC}"/>
              </a:ext>
            </a:extLst>
          </p:cNvPr>
          <p:cNvSpPr>
            <a:spLocks noGrp="1"/>
          </p:cNvSpPr>
          <p:nvPr>
            <p:ph idx="4294967295"/>
          </p:nvPr>
        </p:nvSpPr>
        <p:spPr>
          <a:xfrm>
            <a:off x="1784349" y="5747618"/>
            <a:ext cx="8612187" cy="796925"/>
          </a:xfrm>
          <a:prstGeom prst="rect">
            <a:avLst/>
          </a:prstGeom>
          <a:solidFill>
            <a:schemeClr val="bg1">
              <a:lumMod val="95000"/>
            </a:schemeClr>
          </a:solidFill>
          <a:ln>
            <a:solidFill>
              <a:schemeClr val="accent1"/>
            </a:solidFill>
            <a:miter lim="800000"/>
            <a:headEnd/>
            <a:tailEnd/>
          </a:ln>
        </p:spPr>
        <p:txBody>
          <a:bodyPr/>
          <a:lstStyle/>
          <a:p>
            <a:pPr algn="just" fontAlgn="auto">
              <a:spcAft>
                <a:spcPts val="0"/>
              </a:spcAft>
              <a:buFont typeface="Arial"/>
              <a:buChar char="•"/>
              <a:defRPr/>
            </a:pPr>
            <a:r>
              <a:rPr lang="es-CL" altLang="es-CL" sz="1400" dirty="0">
                <a:latin typeface="+mj-lt"/>
                <a:cs typeface="Verdana" panose="020B0604030504040204" pitchFamily="34" charset="0"/>
              </a:rPr>
              <a:t>H. Sótero del Río</a:t>
            </a:r>
            <a:r>
              <a:rPr lang="es-CL" altLang="es-CL" sz="1400" dirty="0">
                <a:cs typeface="Verdana" panose="020B0604030504040204" pitchFamily="34" charset="0"/>
              </a:rPr>
              <a:t> y H. Félix Bulnes y</a:t>
            </a:r>
            <a:r>
              <a:rPr lang="es-CL" altLang="es-CL" sz="1400" dirty="0">
                <a:latin typeface="+mj-lt"/>
                <a:cs typeface="Verdana" panose="020B0604030504040204" pitchFamily="34" charset="0"/>
              </a:rPr>
              <a:t>, al igual que semanas anteriores, son los hospitales con mayores cifras, siendo el SSMSO el que presenta mayor promedio de pacientes en espera de camas pediátricos</a:t>
            </a:r>
            <a:endParaRPr lang="es-CL" altLang="es-CL" sz="1400"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29108045"/>
      </p:ext>
    </p:extLst>
  </p:cSld>
  <p:clrMapOvr>
    <a:masterClrMapping/>
  </p:clrMapOvr>
  <mc:AlternateContent xmlns:mc="http://schemas.openxmlformats.org/markup-compatibility/2006" xmlns:p14="http://schemas.microsoft.com/office/powerpoint/2010/main">
    <mc:Choice Requires="p14">
      <p:transition spd="slow" p14:dur="55750" advClick="0" advTm="4000"/>
    </mc:Choice>
    <mc:Fallback xmlns="">
      <p:transition spd="slow" advTm="37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a:extLst>
              <a:ext uri="{FF2B5EF4-FFF2-40B4-BE49-F238E27FC236}">
                <a16:creationId xmlns="" xmlns:a16="http://schemas.microsoft.com/office/drawing/2014/main" id="{AB86EED5-9378-40FD-BD05-1AADA111D51D}"/>
              </a:ext>
            </a:extLst>
          </p:cNvPr>
          <p:cNvSpPr txBox="1">
            <a:spLocks/>
          </p:cNvSpPr>
          <p:nvPr/>
        </p:nvSpPr>
        <p:spPr bwMode="auto">
          <a:xfrm>
            <a:off x="3517900" y="220663"/>
            <a:ext cx="5334000" cy="476250"/>
          </a:xfrm>
          <a:prstGeom prst="rect">
            <a:avLst/>
          </a:prstGeom>
          <a:gradFill rotWithShape="1">
            <a:gsLst>
              <a:gs pos="0">
                <a:srgbClr val="9AB5E4"/>
              </a:gs>
              <a:gs pos="50000">
                <a:srgbClr val="C2D1ED"/>
              </a:gs>
              <a:gs pos="100000">
                <a:srgbClr val="E1E8F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CL" altLang="es-CL" sz="2400" b="1" dirty="0">
                <a:solidFill>
                  <a:srgbClr val="000000"/>
                </a:solidFill>
                <a:latin typeface="+mj-lt"/>
                <a:ea typeface="ヒラギノ角ゴ Pro W3" charset="-128"/>
                <a:cs typeface="Verdana" panose="020B0604030504040204" pitchFamily="34" charset="0"/>
              </a:rPr>
              <a:t>Camas Críticas Fuera De Servicio</a:t>
            </a:r>
          </a:p>
        </p:txBody>
      </p:sp>
      <p:sp>
        <p:nvSpPr>
          <p:cNvPr id="18435" name="Rectángulo 3">
            <a:extLst>
              <a:ext uri="{FF2B5EF4-FFF2-40B4-BE49-F238E27FC236}">
                <a16:creationId xmlns="" xmlns:a16="http://schemas.microsoft.com/office/drawing/2014/main" id="{59F5974F-59FC-4138-A9D7-347E7AE4719E}"/>
              </a:ext>
            </a:extLst>
          </p:cNvPr>
          <p:cNvSpPr>
            <a:spLocks noChangeArrowheads="1"/>
          </p:cNvSpPr>
          <p:nvPr/>
        </p:nvSpPr>
        <p:spPr bwMode="auto">
          <a:xfrm>
            <a:off x="6649315" y="4475162"/>
            <a:ext cx="5321011"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Char char="•"/>
              <a:defRPr/>
            </a:pPr>
            <a:r>
              <a:rPr lang="es-CL" altLang="es-CL" sz="1400" dirty="0" smtClean="0">
                <a:latin typeface="+mj-lt"/>
                <a:ea typeface="Verdana" panose="020B0604030504040204" pitchFamily="34" charset="0"/>
                <a:cs typeface="Verdana" panose="020B0604030504040204" pitchFamily="34" charset="0"/>
              </a:rPr>
              <a:t>25 </a:t>
            </a:r>
            <a:r>
              <a:rPr lang="es-CL" altLang="es-CL" sz="1400" dirty="0">
                <a:latin typeface="+mj-lt"/>
                <a:ea typeface="Verdana" panose="020B0604030504040204" pitchFamily="34" charset="0"/>
                <a:cs typeface="Verdana" panose="020B0604030504040204" pitchFamily="34" charset="0"/>
              </a:rPr>
              <a:t>camas bloqueadas en promedio durante la semana 34  (corte Sábado 24 de agosto),  disminuyendo en un 11% en relación a semana anterior.</a:t>
            </a:r>
          </a:p>
          <a:p>
            <a:pPr marL="0" indent="0" algn="just">
              <a:spcBef>
                <a:spcPct val="20000"/>
              </a:spcBef>
              <a:defRPr/>
            </a:pPr>
            <a:endParaRPr lang="es-CL" altLang="es-CL" sz="1400" dirty="0">
              <a:latin typeface="Verdana" panose="020B0604030504040204" pitchFamily="34" charset="0"/>
              <a:ea typeface="Verdana" panose="020B0604030504040204" pitchFamily="34" charset="0"/>
              <a:cs typeface="Verdana" panose="020B0604030504040204" pitchFamily="34" charset="0"/>
            </a:endParaRPr>
          </a:p>
        </p:txBody>
      </p:sp>
      <p:pic>
        <p:nvPicPr>
          <p:cNvPr id="19460"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9" y="808038"/>
            <a:ext cx="8239125"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04" y="4475162"/>
            <a:ext cx="611981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1">
            <a:extLst>
              <a:ext uri="{FF2B5EF4-FFF2-40B4-BE49-F238E27FC236}">
                <a16:creationId xmlns="" xmlns:a16="http://schemas.microsoft.com/office/drawing/2014/main" id="{542E6ABF-3BAB-49A0-A62E-8E079D9BF251}"/>
              </a:ext>
            </a:extLst>
          </p:cNvPr>
          <p:cNvSpPr>
            <a:spLocks noGrp="1"/>
          </p:cNvSpPr>
          <p:nvPr>
            <p:ph idx="18"/>
          </p:nvPr>
        </p:nvSpPr>
        <p:spPr>
          <a:xfrm>
            <a:off x="2071759" y="5341937"/>
            <a:ext cx="8697913" cy="1781175"/>
          </a:xfrm>
        </p:spPr>
        <p:txBody>
          <a:bodyPr>
            <a:noAutofit/>
          </a:bodyPr>
          <a:lstStyle/>
          <a:p>
            <a:pPr marL="342900" indent="-342900" algn="just">
              <a:buFont typeface="Arial"/>
              <a:buChar char="•"/>
              <a:defRPr/>
            </a:pPr>
            <a:r>
              <a:rPr lang="es-MX" sz="1400" dirty="0">
                <a:solidFill>
                  <a:schemeClr val="tx1"/>
                </a:solidFill>
                <a:latin typeface="+mj-lt"/>
              </a:rPr>
              <a:t>Se mantienen las camas 6 UTI adulto por “ falta de personal” del H. de </a:t>
            </a:r>
            <a:r>
              <a:rPr lang="es-MX" sz="1400" dirty="0" err="1">
                <a:solidFill>
                  <a:schemeClr val="tx1"/>
                </a:solidFill>
                <a:latin typeface="+mj-lt"/>
              </a:rPr>
              <a:t>Pto</a:t>
            </a:r>
            <a:r>
              <a:rPr lang="es-MX" sz="1400" dirty="0">
                <a:solidFill>
                  <a:schemeClr val="tx1"/>
                </a:solidFill>
                <a:latin typeface="+mj-lt"/>
              </a:rPr>
              <a:t> Montt, y 2 UCI adulto quemados por falta de equipamiento.</a:t>
            </a:r>
          </a:p>
          <a:p>
            <a:pPr marL="342900" indent="-342900" algn="just">
              <a:buFont typeface="Arial"/>
              <a:buChar char="•"/>
              <a:defRPr/>
            </a:pPr>
            <a:r>
              <a:rPr lang="es-MX" sz="1400" dirty="0">
                <a:solidFill>
                  <a:schemeClr val="tx1"/>
                </a:solidFill>
                <a:latin typeface="+mj-lt"/>
              </a:rPr>
              <a:t>H. Gran Benavente, remodelación de UTI neonatal por seis meses.</a:t>
            </a:r>
          </a:p>
          <a:p>
            <a:pPr marL="342900" indent="-342900" algn="just">
              <a:buFont typeface="Arial"/>
              <a:buChar char="•"/>
              <a:defRPr/>
            </a:pPr>
            <a:r>
              <a:rPr lang="es-MX" sz="1400" dirty="0">
                <a:solidFill>
                  <a:schemeClr val="tx1"/>
                </a:solidFill>
                <a:latin typeface="+mj-lt"/>
              </a:rPr>
              <a:t>H. Félix Bulnes, UTI neo aislamiento por VRS</a:t>
            </a:r>
          </a:p>
          <a:p>
            <a:pPr marL="342900" indent="-342900" algn="just">
              <a:buFont typeface="Arial"/>
              <a:buChar char="•"/>
              <a:defRPr/>
            </a:pPr>
            <a:r>
              <a:rPr lang="es-MX" sz="1400" dirty="0">
                <a:solidFill>
                  <a:schemeClr val="tx1"/>
                </a:solidFill>
                <a:latin typeface="+mj-lt"/>
              </a:rPr>
              <a:t>H. Van Buren 4 camas UTI Neo por aislamiento adenovirus</a:t>
            </a:r>
          </a:p>
          <a:p>
            <a:pPr marL="342900" indent="-342900" algn="just">
              <a:buFont typeface="Arial"/>
              <a:buChar char="•"/>
              <a:defRPr/>
            </a:pPr>
            <a:r>
              <a:rPr lang="es-MX" sz="1400" dirty="0">
                <a:solidFill>
                  <a:schemeClr val="tx1"/>
                </a:solidFill>
                <a:latin typeface="+mj-lt"/>
              </a:rPr>
              <a:t>H. Tórax , 2 camas por procedimiento ECMO</a:t>
            </a:r>
          </a:p>
          <a:p>
            <a:pPr algn="just">
              <a:defRPr/>
            </a:pPr>
            <a:endParaRPr lang="es-MX" sz="1400" dirty="0">
              <a:solidFill>
                <a:schemeClr val="tx1"/>
              </a:solidFill>
              <a:latin typeface="+mj-lt"/>
            </a:endParaRPr>
          </a:p>
        </p:txBody>
      </p:sp>
    </p:spTree>
    <p:extLst>
      <p:ext uri="{BB962C8B-B14F-4D97-AF65-F5344CB8AC3E}">
        <p14:creationId xmlns:p14="http://schemas.microsoft.com/office/powerpoint/2010/main" val="2913415167"/>
      </p:ext>
    </p:extLst>
  </p:cSld>
  <p:clrMapOvr>
    <a:masterClrMapping/>
  </p:clrMapOvr>
  <mc:AlternateContent xmlns:mc="http://schemas.openxmlformats.org/markup-compatibility/2006" xmlns:p14="http://schemas.microsoft.com/office/powerpoint/2010/main">
    <mc:Choice Requires="p14">
      <p:transition spd="slow" p14:dur="55750" advClick="0" advTm="4000"/>
    </mc:Choice>
    <mc:Fallback xmlns="">
      <p:transition spd="slow" advTm="37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1 Título">
            <a:extLst>
              <a:ext uri="{FF2B5EF4-FFF2-40B4-BE49-F238E27FC236}">
                <a16:creationId xmlns="" xmlns:a16="http://schemas.microsoft.com/office/drawing/2014/main" id="{C6C7685D-CB92-46CF-A7D1-8BE061A20CB7}"/>
              </a:ext>
            </a:extLst>
          </p:cNvPr>
          <p:cNvSpPr txBox="1">
            <a:spLocks/>
          </p:cNvSpPr>
          <p:nvPr/>
        </p:nvSpPr>
        <p:spPr bwMode="auto">
          <a:xfrm>
            <a:off x="4152901" y="120650"/>
            <a:ext cx="3922713" cy="452438"/>
          </a:xfrm>
          <a:prstGeom prst="rect">
            <a:avLst/>
          </a:prstGeom>
          <a:gradFill rotWithShape="1">
            <a:gsLst>
              <a:gs pos="0">
                <a:srgbClr val="9AB5E4"/>
              </a:gs>
              <a:gs pos="50000">
                <a:srgbClr val="C2D1ED"/>
              </a:gs>
              <a:gs pos="100000">
                <a:srgbClr val="E1E8F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CL" altLang="es-CL" sz="2800" b="1" dirty="0">
                <a:solidFill>
                  <a:srgbClr val="000000"/>
                </a:solidFill>
                <a:latin typeface="+mn-lt"/>
                <a:ea typeface="ヒラギノ角ゴ Pro W3" charset="-128"/>
                <a:cs typeface="Verdana" panose="020B0604030504040204" pitchFamily="34" charset="0"/>
              </a:rPr>
              <a:t>Derivaciones vía UGCC</a:t>
            </a:r>
          </a:p>
        </p:txBody>
      </p:sp>
      <p:sp>
        <p:nvSpPr>
          <p:cNvPr id="7" name="Marcador de contenido 2">
            <a:extLst>
              <a:ext uri="{FF2B5EF4-FFF2-40B4-BE49-F238E27FC236}">
                <a16:creationId xmlns="" xmlns:a16="http://schemas.microsoft.com/office/drawing/2014/main" id="{F9452744-A8ED-4D06-9057-531C34B6BA8D}"/>
              </a:ext>
            </a:extLst>
          </p:cNvPr>
          <p:cNvSpPr txBox="1">
            <a:spLocks/>
          </p:cNvSpPr>
          <p:nvPr/>
        </p:nvSpPr>
        <p:spPr>
          <a:xfrm>
            <a:off x="1838325" y="4733348"/>
            <a:ext cx="8582025" cy="1014413"/>
          </a:xfrm>
          <a:prstGeom prst="rect">
            <a:avLst/>
          </a:prstGeom>
          <a:solidFill>
            <a:schemeClr val="bg1">
              <a:lumMod val="95000"/>
            </a:schemeClr>
          </a:solidFill>
          <a:ln>
            <a:solidFill>
              <a:schemeClr val="accent1"/>
            </a:solidFill>
            <a:miter lim="800000"/>
            <a:headEnd/>
            <a:tailEnd/>
          </a:ln>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1" fontAlgn="auto" hangingPunct="1">
              <a:spcAft>
                <a:spcPts val="0"/>
              </a:spcAft>
              <a:buFont typeface="Arial"/>
              <a:buChar char="•"/>
              <a:defRPr/>
            </a:pPr>
            <a:r>
              <a:rPr lang="es-MX" altLang="es-CL" sz="1400" dirty="0">
                <a:latin typeface="+mj-lt"/>
                <a:cs typeface="Verdana" panose="020B0604030504040204" pitchFamily="34" charset="0"/>
              </a:rPr>
              <a:t>Durante la Semana 34 se derivaron 163 pacientes; aumentando en 42 derivaciones (35%) en relación a la semana anterior y disminuyendo en un 10% en comparación al año 2018 (15 derivaciones). De estas 120 corresponden a derivaciones adultas, 22 pediátricas y 21 neonatales.</a:t>
            </a:r>
          </a:p>
        </p:txBody>
      </p:sp>
      <p:pic>
        <p:nvPicPr>
          <p:cNvPr id="2355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608013"/>
            <a:ext cx="8502650"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676" y="3763964"/>
            <a:ext cx="55213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a:extLst>
              <a:ext uri="{FF2B5EF4-FFF2-40B4-BE49-F238E27FC236}">
                <a16:creationId xmlns="" xmlns:a16="http://schemas.microsoft.com/office/drawing/2014/main" id="{C2C43173-4758-4297-8E5A-F7ED740A282F}"/>
              </a:ext>
            </a:extLst>
          </p:cNvPr>
          <p:cNvSpPr txBox="1">
            <a:spLocks noChangeArrowheads="1"/>
          </p:cNvSpPr>
          <p:nvPr/>
        </p:nvSpPr>
        <p:spPr bwMode="auto">
          <a:xfrm>
            <a:off x="1821657" y="5850370"/>
            <a:ext cx="8585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spcBef>
                <a:spcPct val="20000"/>
              </a:spcBef>
              <a:buFont typeface="Arial" panose="020B0604020202020204" pitchFamily="34" charset="0"/>
              <a:buChar char="•"/>
              <a:defRPr/>
            </a:pPr>
            <a:r>
              <a:rPr lang="es-CL" altLang="es-CL" sz="1400" dirty="0">
                <a:solidFill>
                  <a:srgbClr val="000000"/>
                </a:solidFill>
                <a:latin typeface="+mj-lt"/>
                <a:ea typeface="Verdana" panose="020B0604030504040204" pitchFamily="34" charset="0"/>
                <a:cs typeface="Verdana" panose="020B0604030504040204" pitchFamily="34" charset="0"/>
              </a:rPr>
              <a:t>De las 163 derivaciones exitosas, 60 corresponden a derivaciones por causa respiratoria; de estas 44 adultas y 16 pediátricas.</a:t>
            </a:r>
          </a:p>
        </p:txBody>
      </p:sp>
    </p:spTree>
    <p:extLst>
      <p:ext uri="{BB962C8B-B14F-4D97-AF65-F5344CB8AC3E}">
        <p14:creationId xmlns:p14="http://schemas.microsoft.com/office/powerpoint/2010/main" val="1406139122"/>
      </p:ext>
    </p:extLst>
  </p:cSld>
  <p:clrMapOvr>
    <a:masterClrMapping/>
  </p:clrMapOvr>
  <mc:AlternateContent xmlns:mc="http://schemas.openxmlformats.org/markup-compatibility/2006" xmlns:p14="http://schemas.microsoft.com/office/powerpoint/2010/main">
    <mc:Choice Requires="p14">
      <p:transition spd="slow" p14:dur="55750" advClick="0" advTm="4000"/>
    </mc:Choice>
    <mc:Fallback xmlns="">
      <p:transition spd="slow" advTm="375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 xmlns:a16="http://schemas.microsoft.com/office/drawing/2014/main" id="{C7E996D4-1AFE-4B05-9EF1-6433F3F9964F}"/>
              </a:ext>
            </a:extLst>
          </p:cNvPr>
          <p:cNvGraphicFramePr/>
          <p:nvPr>
            <p:extLst>
              <p:ext uri="{D42A27DB-BD31-4B8C-83A1-F6EECF244321}">
                <p14:modId xmlns:p14="http://schemas.microsoft.com/office/powerpoint/2010/main" val="218952527"/>
              </p:ext>
            </p:extLst>
          </p:nvPr>
        </p:nvGraphicFramePr>
        <p:xfrm>
          <a:off x="200025" y="1019177"/>
          <a:ext cx="11744325" cy="5705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271116"/>
            <a:ext cx="6554066" cy="584775"/>
          </a:xfrm>
          <a:prstGeom prst="rect">
            <a:avLst/>
          </a:prstGeom>
          <a:noFill/>
        </p:spPr>
        <p:txBody>
          <a:bodyPr wrap="square" rtlCol="0">
            <a:spAutoFit/>
          </a:bodyPr>
          <a:lstStyle/>
          <a:p>
            <a:r>
              <a:rPr lang="es-CL" sz="3200" b="1" dirty="0">
                <a:solidFill>
                  <a:schemeClr val="tx2"/>
                </a:solidFill>
              </a:rPr>
              <a:t>Información y Comunicaciones </a:t>
            </a:r>
          </a:p>
        </p:txBody>
      </p:sp>
      <p:cxnSp>
        <p:nvCxnSpPr>
          <p:cNvPr id="5" name="Conector recto 4">
            <a:extLst>
              <a:ext uri="{FF2B5EF4-FFF2-40B4-BE49-F238E27FC236}">
                <a16:creationId xmlns="" xmlns:a16="http://schemas.microsoft.com/office/drawing/2014/main" id="{CD9B5DC9-6973-4C85-9937-94FF27B57A4D}"/>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189855"/>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a:extLst>
              <a:ext uri="{FF2B5EF4-FFF2-40B4-BE49-F238E27FC236}"/>
            </a:extLst>
          </p:cNvPr>
          <p:cNvSpPr>
            <a:spLocks noGrp="1"/>
          </p:cNvSpPr>
          <p:nvPr>
            <p:ph type="title"/>
          </p:nvPr>
        </p:nvSpPr>
        <p:spPr>
          <a:xfrm>
            <a:off x="4021139" y="193676"/>
            <a:ext cx="6003925" cy="785813"/>
          </a:xfrm>
        </p:spPr>
        <p:txBody>
          <a:bodyPr vert="horz" anchor="ctr"/>
          <a:lstStyle/>
          <a:p>
            <a:pPr fontAlgn="auto">
              <a:spcBef>
                <a:spcPts val="0"/>
              </a:spcBef>
              <a:spcAft>
                <a:spcPts val="0"/>
              </a:spcAft>
              <a:defRPr/>
            </a:pPr>
            <a:r>
              <a:rPr lang="es-ES_tradnl" altLang="es-CL" sz="2200" b="1" dirty="0">
                <a:solidFill>
                  <a:srgbClr val="376092"/>
                </a:solidFill>
                <a:latin typeface="Candara" panose="020E0502030303020204" pitchFamily="34" charset="0"/>
                <a:ea typeface="+mn-ea"/>
                <a:cs typeface="+mn-cs"/>
              </a:rPr>
              <a:t/>
            </a:r>
            <a:br>
              <a:rPr lang="es-ES_tradnl" altLang="es-CL" sz="2200" b="1" dirty="0">
                <a:solidFill>
                  <a:srgbClr val="376092"/>
                </a:solidFill>
                <a:latin typeface="Candara" panose="020E0502030303020204" pitchFamily="34" charset="0"/>
                <a:ea typeface="+mn-ea"/>
                <a:cs typeface="+mn-cs"/>
              </a:rPr>
            </a:br>
            <a:r>
              <a:rPr lang="es-ES_tradnl" altLang="es-CL" sz="2200" b="1" dirty="0">
                <a:solidFill>
                  <a:srgbClr val="376092"/>
                </a:solidFill>
                <a:latin typeface="Candara" panose="020E0502030303020204" pitchFamily="34" charset="0"/>
              </a:rPr>
              <a:t>Número de Consultas Respiratorias a Semana 34 </a:t>
            </a:r>
            <a:br>
              <a:rPr lang="es-ES_tradnl" altLang="es-CL" sz="2200" b="1" dirty="0">
                <a:solidFill>
                  <a:srgbClr val="376092"/>
                </a:solidFill>
                <a:latin typeface="Candara" panose="020E0502030303020204" pitchFamily="34" charset="0"/>
              </a:rPr>
            </a:br>
            <a:r>
              <a:rPr lang="es-ES_tradnl" altLang="es-CL" sz="2200" b="1" dirty="0">
                <a:solidFill>
                  <a:srgbClr val="376092"/>
                </a:solidFill>
                <a:latin typeface="Candara" panose="020E0502030303020204" pitchFamily="34" charset="0"/>
              </a:rPr>
              <a:t>Campaña de Invierno 2015-2019</a:t>
            </a:r>
            <a:r>
              <a:rPr lang="es-ES_tradnl" altLang="es-CL" sz="2200" b="1" dirty="0">
                <a:solidFill>
                  <a:srgbClr val="376092"/>
                </a:solidFill>
                <a:latin typeface="Candara" panose="020E0502030303020204" pitchFamily="34" charset="0"/>
                <a:ea typeface="+mn-ea"/>
                <a:cs typeface="+mn-cs"/>
              </a:rPr>
              <a:t/>
            </a:r>
            <a:br>
              <a:rPr lang="es-ES_tradnl" altLang="es-CL" sz="2200" b="1" dirty="0">
                <a:solidFill>
                  <a:srgbClr val="376092"/>
                </a:solidFill>
                <a:latin typeface="Candara" panose="020E0502030303020204" pitchFamily="34" charset="0"/>
                <a:ea typeface="+mn-ea"/>
                <a:cs typeface="+mn-cs"/>
              </a:rPr>
            </a:br>
            <a:endParaRPr lang="es-ES" altLang="es-CL" sz="2200" b="1" dirty="0">
              <a:solidFill>
                <a:srgbClr val="376092"/>
              </a:solidFill>
              <a:latin typeface="Candara" panose="020E0502030303020204" pitchFamily="34" charset="0"/>
              <a:ea typeface="+mn-ea"/>
              <a:cs typeface="+mn-cs"/>
            </a:endParaRPr>
          </a:p>
        </p:txBody>
      </p:sp>
      <p:pic>
        <p:nvPicPr>
          <p:cNvPr id="11267" name="4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064" y="98425"/>
            <a:ext cx="1855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1 Gráfico"/>
          <p:cNvGraphicFramePr>
            <a:graphicFrameLocks/>
          </p:cNvGraphicFramePr>
          <p:nvPr>
            <p:extLst>
              <p:ext uri="{D42A27DB-BD31-4B8C-83A1-F6EECF244321}">
                <p14:modId xmlns:p14="http://schemas.microsoft.com/office/powerpoint/2010/main" val="851670880"/>
              </p:ext>
            </p:extLst>
          </p:nvPr>
        </p:nvGraphicFramePr>
        <p:xfrm>
          <a:off x="1377244" y="987427"/>
          <a:ext cx="9290756" cy="449897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1520536" y="5663046"/>
            <a:ext cx="9587346" cy="646331"/>
          </a:xfrm>
          <a:prstGeom prst="rect">
            <a:avLst/>
          </a:prstGeom>
        </p:spPr>
        <p:txBody>
          <a:bodyPr wrap="square">
            <a:spAutoFit/>
          </a:bodyPr>
          <a:lstStyle/>
          <a:p>
            <a:pPr marL="15875" indent="0" algn="just">
              <a:spcAft>
                <a:spcPts val="1200"/>
              </a:spcAft>
              <a:buFont typeface="Arial" panose="020B0604020202020204" pitchFamily="34" charset="0"/>
              <a:buNone/>
              <a:defRPr/>
            </a:pPr>
            <a:r>
              <a:rPr lang="es-CL" altLang="es-CL" b="1" dirty="0">
                <a:latin typeface="Arial" pitchFamily="34" charset="0"/>
                <a:ea typeface="ヒラギノ角ゴ Pro W3" charset="-128"/>
                <a:cs typeface="Arial" pitchFamily="34" charset="0"/>
              </a:rPr>
              <a:t>La cantidad de consultas disminuyeron de la semana 33 a la 34 en un 25,2%; manteniendo una correlación del 98% con el año 2017.</a:t>
            </a:r>
          </a:p>
        </p:txBody>
      </p:sp>
    </p:spTree>
    <p:extLst>
      <p:ext uri="{BB962C8B-B14F-4D97-AF65-F5344CB8AC3E}">
        <p14:creationId xmlns:p14="http://schemas.microsoft.com/office/powerpoint/2010/main" val="2600018248"/>
      </p:ext>
    </p:extLst>
  </p:cSld>
  <p:clrMapOvr>
    <a:masterClrMapping/>
  </p:clrMapOvr>
  <p:transition spd="med" advClick="0" advTm="200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extLst>
          </p:cNvPr>
          <p:cNvSpPr>
            <a:spLocks noGrp="1"/>
          </p:cNvSpPr>
          <p:nvPr>
            <p:ph type="title"/>
          </p:nvPr>
        </p:nvSpPr>
        <p:spPr>
          <a:xfrm>
            <a:off x="3135314" y="331789"/>
            <a:ext cx="6600825" cy="693737"/>
          </a:xfrm>
        </p:spPr>
        <p:txBody>
          <a:bodyPr vert="horz" anchor="ctr"/>
          <a:lstStyle/>
          <a:p>
            <a:pPr fontAlgn="auto">
              <a:spcBef>
                <a:spcPts val="0"/>
              </a:spcBef>
              <a:spcAft>
                <a:spcPts val="0"/>
              </a:spcAft>
              <a:defRPr/>
            </a:pPr>
            <a:r>
              <a:rPr lang="es-ES_tradnl" altLang="es-CL" sz="2200" b="1" dirty="0">
                <a:solidFill>
                  <a:srgbClr val="376092"/>
                </a:solidFill>
                <a:latin typeface="Candara" panose="020E0502030303020204" pitchFamily="34" charset="0"/>
                <a:ea typeface="+mn-ea"/>
                <a:cs typeface="+mn-cs"/>
              </a:rPr>
              <a:t>Detalle de Consultas Respiratorias</a:t>
            </a:r>
            <a:br>
              <a:rPr lang="es-ES_tradnl" altLang="es-CL" sz="2200" b="1" dirty="0">
                <a:solidFill>
                  <a:srgbClr val="376092"/>
                </a:solidFill>
                <a:latin typeface="Candara" panose="020E0502030303020204" pitchFamily="34" charset="0"/>
                <a:ea typeface="+mn-ea"/>
                <a:cs typeface="+mn-cs"/>
              </a:rPr>
            </a:br>
            <a:r>
              <a:rPr lang="es-ES_tradnl" altLang="es-CL" sz="2200" b="1" dirty="0">
                <a:solidFill>
                  <a:srgbClr val="376092"/>
                </a:solidFill>
                <a:latin typeface="Candara" panose="020E0502030303020204" pitchFamily="34" charset="0"/>
                <a:ea typeface="+mn-ea"/>
                <a:cs typeface="+mn-cs"/>
              </a:rPr>
              <a:t> Semana 32 a 34, Campaña de Invierno 2019</a:t>
            </a:r>
            <a:endParaRPr lang="es-ES" altLang="es-CL" sz="2200" b="1" dirty="0">
              <a:solidFill>
                <a:srgbClr val="376092"/>
              </a:solidFill>
              <a:latin typeface="Candara" panose="020E0502030303020204" pitchFamily="34" charset="0"/>
              <a:ea typeface="+mn-ea"/>
              <a:cs typeface="+mn-cs"/>
            </a:endParaRPr>
          </a:p>
        </p:txBody>
      </p:sp>
      <p:pic>
        <p:nvPicPr>
          <p:cNvPr id="12291" name="5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064" y="98425"/>
            <a:ext cx="1855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3 Gráfico"/>
          <p:cNvGraphicFramePr>
            <a:graphicFrameLocks/>
          </p:cNvGraphicFramePr>
          <p:nvPr>
            <p:extLst>
              <p:ext uri="{D42A27DB-BD31-4B8C-83A1-F6EECF244321}">
                <p14:modId xmlns:p14="http://schemas.microsoft.com/office/powerpoint/2010/main" val="1694108291"/>
              </p:ext>
            </p:extLst>
          </p:nvPr>
        </p:nvGraphicFramePr>
        <p:xfrm>
          <a:off x="1463964" y="1025526"/>
          <a:ext cx="9155289" cy="456478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1770063" y="5590309"/>
            <a:ext cx="8849189" cy="646331"/>
          </a:xfrm>
          <a:prstGeom prst="rect">
            <a:avLst/>
          </a:prstGeom>
        </p:spPr>
        <p:txBody>
          <a:bodyPr wrap="square">
            <a:spAutoFit/>
          </a:bodyPr>
          <a:lstStyle/>
          <a:p>
            <a:pPr marL="15875" indent="0" algn="just">
              <a:spcAft>
                <a:spcPts val="1200"/>
              </a:spcAft>
              <a:buFont typeface="Arial" panose="020B0604020202020204" pitchFamily="34" charset="0"/>
              <a:buNone/>
              <a:defRPr/>
            </a:pPr>
            <a:r>
              <a:rPr lang="es-CL" altLang="es-CL" b="1" dirty="0">
                <a:latin typeface="Arial" pitchFamily="34" charset="0"/>
                <a:ea typeface="ヒラギノ角ゴ Pro W3" charset="-128"/>
                <a:cs typeface="Arial" pitchFamily="34" charset="0"/>
              </a:rPr>
              <a:t>Las principales causas de consulta se mantuvieron en TOS EN EL NIÑO y SÍNTOMAS DEL RESFRIO.</a:t>
            </a:r>
          </a:p>
        </p:txBody>
      </p:sp>
    </p:spTree>
    <p:extLst>
      <p:ext uri="{BB962C8B-B14F-4D97-AF65-F5344CB8AC3E}">
        <p14:creationId xmlns:p14="http://schemas.microsoft.com/office/powerpoint/2010/main" val="1138312151"/>
      </p:ext>
    </p:extLst>
  </p:cSld>
  <p:clrMapOvr>
    <a:masterClrMapping/>
  </p:clrMapOvr>
  <p:transition spd="med" advClick="0" advTm="200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76500" y="2266950"/>
            <a:ext cx="6115050" cy="584775"/>
          </a:xfrm>
          <a:prstGeom prst="rect">
            <a:avLst/>
          </a:prstGeom>
          <a:noFill/>
        </p:spPr>
        <p:txBody>
          <a:bodyPr wrap="square" rtlCol="0">
            <a:spAutoFit/>
          </a:bodyPr>
          <a:lstStyle/>
          <a:p>
            <a:r>
              <a:rPr lang="es-CL" sz="3200" b="1" dirty="0"/>
              <a:t>Gracias</a:t>
            </a:r>
          </a:p>
        </p:txBody>
      </p:sp>
    </p:spTree>
    <p:extLst>
      <p:ext uri="{BB962C8B-B14F-4D97-AF65-F5344CB8AC3E}">
        <p14:creationId xmlns:p14="http://schemas.microsoft.com/office/powerpoint/2010/main" val="4168902946"/>
      </p:ext>
    </p:extLst>
  </p:cSld>
  <p:clrMapOvr>
    <a:masterClrMapping/>
  </p:clrMapOvr>
  <mc:AlternateContent xmlns:mc="http://schemas.openxmlformats.org/markup-compatibility/2006" xmlns:p14="http://schemas.microsoft.com/office/powerpoint/2010/main">
    <mc:Choice Requires="p14">
      <p:transition spd="slow" p14:dur="55750" advTm="375000"/>
    </mc:Choice>
    <mc:Fallback xmlns="">
      <p:transition spd="slow" advTm="37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Vigilancia Centinela Enfermedad Tipo Influenza (ETI)*, en APS. </a:t>
            </a:r>
          </a:p>
        </p:txBody>
      </p:sp>
      <p:sp>
        <p:nvSpPr>
          <p:cNvPr id="4" name="Rectángulo 2"/>
          <p:cNvSpPr/>
          <p:nvPr/>
        </p:nvSpPr>
        <p:spPr>
          <a:xfrm>
            <a:off x="7643966" y="6501577"/>
            <a:ext cx="2350323"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27/08/2019</a:t>
            </a:r>
          </a:p>
        </p:txBody>
      </p:sp>
      <p:sp>
        <p:nvSpPr>
          <p:cNvPr id="2" name="1 Rectángulo"/>
          <p:cNvSpPr/>
          <p:nvPr/>
        </p:nvSpPr>
        <p:spPr>
          <a:xfrm>
            <a:off x="696191" y="4892325"/>
            <a:ext cx="10588336" cy="1815882"/>
          </a:xfrm>
          <a:prstGeom prst="rect">
            <a:avLst/>
          </a:prstGeom>
        </p:spPr>
        <p:txBody>
          <a:bodyPr wrap="square">
            <a:spAutoFit/>
          </a:bodyPr>
          <a:lstStyle/>
          <a:p>
            <a:pPr algn="just"/>
            <a:r>
              <a:rPr lang="es-CL" sz="1400" dirty="0">
                <a:latin typeface="Candara" panose="020E0502030303020204" pitchFamily="34" charset="0"/>
                <a:ea typeface="Verdana" panose="020B0604030504040204" pitchFamily="34" charset="0"/>
                <a:cs typeface="Verdana" panose="020B0604030504040204" pitchFamily="34" charset="0"/>
              </a:rPr>
              <a:t>Las regiones que presentaron un </a:t>
            </a:r>
            <a:r>
              <a:rPr lang="es-CL" sz="1400" b="1" dirty="0">
                <a:latin typeface="Candara" panose="020E0502030303020204" pitchFamily="34" charset="0"/>
                <a:ea typeface="Verdana" panose="020B0604030504040204" pitchFamily="34" charset="0"/>
                <a:cs typeface="Verdana" panose="020B0604030504040204" pitchFamily="34" charset="0"/>
              </a:rPr>
              <a:t>aumento con respecto a la semana previa son Coquimbo, RM, O´Higgins, Ñuble, Araucanía, Los Ríos, Los Lagos y Magallanes</a:t>
            </a:r>
            <a:r>
              <a:rPr lang="es-CL" sz="1400" dirty="0">
                <a:latin typeface="Candara" panose="020E0502030303020204" pitchFamily="34" charset="0"/>
                <a:ea typeface="Verdana" panose="020B0604030504040204" pitchFamily="34" charset="0"/>
                <a:cs typeface="Verdana" panose="020B0604030504040204" pitchFamily="34" charset="0"/>
              </a:rPr>
              <a:t>. Se mantuvieron en su notificación las regiones de Tarapacá y Aisén. Disminuyen las regiones de Arica-Parinacota, Antofagasta, Atacama, Maule y Biobío. </a:t>
            </a:r>
          </a:p>
          <a:p>
            <a:pPr algn="just"/>
            <a:r>
              <a:rPr lang="es-CL" sz="1400" dirty="0">
                <a:latin typeface="Candara" panose="020E0502030303020204" pitchFamily="34" charset="0"/>
                <a:ea typeface="Verdana" panose="020B0604030504040204" pitchFamily="34" charset="0"/>
                <a:cs typeface="Verdana" panose="020B0604030504040204" pitchFamily="34" charset="0"/>
              </a:rPr>
              <a:t>Coquimbo reportó brotes institucionales en colegios. Los Lagos no ha reportado brotes institucionales.</a:t>
            </a:r>
          </a:p>
          <a:p>
            <a:pPr algn="just"/>
            <a:endParaRPr lang="es-CL" sz="1400" dirty="0">
              <a:latin typeface="Candara" panose="020E0502030303020204" pitchFamily="34" charset="0"/>
              <a:ea typeface="Verdana" panose="020B0604030504040204" pitchFamily="34" charset="0"/>
              <a:cs typeface="Verdana" panose="020B0604030504040204" pitchFamily="34" charset="0"/>
            </a:endParaRPr>
          </a:p>
          <a:p>
            <a:pPr algn="just"/>
            <a:r>
              <a:rPr lang="es-CL" sz="1400" dirty="0">
                <a:latin typeface="Candara" panose="020E0502030303020204" pitchFamily="34" charset="0"/>
                <a:ea typeface="Verdana" panose="020B0604030504040204" pitchFamily="34" charset="0"/>
                <a:cs typeface="Verdana" panose="020B0604030504040204" pitchFamily="34" charset="0"/>
              </a:rPr>
              <a:t>En la SE 34, se analizaron 64 muestras respiratorias de pacientes ambulatorios con una positividad a influenza de 31%, presentando una muy discreta disminución con respecto a la SE 33 (32%). </a:t>
            </a:r>
            <a:r>
              <a:rPr lang="es-CL" sz="1400" b="1" dirty="0">
                <a:latin typeface="Candara" panose="020E0502030303020204" pitchFamily="34" charset="0"/>
                <a:ea typeface="Verdana" panose="020B0604030504040204" pitchFamily="34" charset="0"/>
                <a:cs typeface="Verdana" panose="020B0604030504040204" pitchFamily="34" charset="0"/>
              </a:rPr>
              <a:t>La circulación esta asociada a influenza B y VRS principalmente. Los grupos de edad con mayor detección fue el grupo de 1-4 y 5-14 años.</a:t>
            </a:r>
          </a:p>
        </p:txBody>
      </p:sp>
      <p:sp>
        <p:nvSpPr>
          <p:cNvPr id="9" name="Rectángulo 11">
            <a:extLst>
              <a:ext uri="{FF2B5EF4-FFF2-40B4-BE49-F238E27FC236}">
                <a16:creationId xmlns="" xmlns:a16="http://schemas.microsoft.com/office/drawing/2014/main" id="{BEA3255A-4687-4771-A791-1A1CC943869E}"/>
              </a:ext>
            </a:extLst>
          </p:cNvPr>
          <p:cNvSpPr/>
          <p:nvPr/>
        </p:nvSpPr>
        <p:spPr>
          <a:xfrm>
            <a:off x="6381377" y="3977950"/>
            <a:ext cx="4166826" cy="415498"/>
          </a:xfrm>
          <a:prstGeom prst="rect">
            <a:avLst/>
          </a:prstGeom>
          <a:ln>
            <a:solidFill>
              <a:schemeClr val="bg2">
                <a:lumMod val="90000"/>
              </a:schemeClr>
            </a:solidFill>
          </a:ln>
        </p:spPr>
        <p:txBody>
          <a:bodyPr wrap="square">
            <a:spAutoFit/>
          </a:bodyPr>
          <a:lstStyle/>
          <a:p>
            <a:r>
              <a:rPr lang="es-CL" sz="700" dirty="0"/>
              <a:t>Definición de ETI: según normativa vigente (CIR. B51/20 14 de mayo de 2010): paciente con fiebre (&gt; a 38,5ºC) y tos, asociado a algunos de los siguientes síntomas: mialgias, odinofagia o cefalea. La notificación es realizada en 43 centros centinela de APS.</a:t>
            </a:r>
          </a:p>
        </p:txBody>
      </p:sp>
      <p:pic>
        <p:nvPicPr>
          <p:cNvPr id="6" name="Imagen 5"/>
          <p:cNvPicPr>
            <a:picLocks noChangeAspect="1"/>
          </p:cNvPicPr>
          <p:nvPr/>
        </p:nvPicPr>
        <p:blipFill>
          <a:blip r:embed="rId3"/>
          <a:stretch>
            <a:fillRect/>
          </a:stretch>
        </p:blipFill>
        <p:spPr>
          <a:xfrm>
            <a:off x="5720469" y="973280"/>
            <a:ext cx="4918429" cy="2912920"/>
          </a:xfrm>
          <a:prstGeom prst="rect">
            <a:avLst/>
          </a:prstGeom>
        </p:spPr>
      </p:pic>
      <p:pic>
        <p:nvPicPr>
          <p:cNvPr id="10" name="Imagen 9"/>
          <p:cNvPicPr>
            <a:picLocks noChangeAspect="1"/>
          </p:cNvPicPr>
          <p:nvPr/>
        </p:nvPicPr>
        <p:blipFill>
          <a:blip r:embed="rId4"/>
          <a:stretch>
            <a:fillRect/>
          </a:stretch>
        </p:blipFill>
        <p:spPr>
          <a:xfrm>
            <a:off x="1115967" y="881530"/>
            <a:ext cx="3932037" cy="4010677"/>
          </a:xfrm>
          <a:prstGeom prst="rect">
            <a:avLst/>
          </a:prstGeom>
        </p:spPr>
      </p:pic>
    </p:spTree>
    <p:extLst>
      <p:ext uri="{BB962C8B-B14F-4D97-AF65-F5344CB8AC3E}">
        <p14:creationId xmlns:p14="http://schemas.microsoft.com/office/powerpoint/2010/main" val="3121780886"/>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Atenciones  Respiratorias de </a:t>
            </a:r>
            <a:r>
              <a:rPr lang="es-CL" sz="2200" u="sng" dirty="0">
                <a:solidFill>
                  <a:srgbClr val="376092"/>
                </a:solidFill>
                <a:latin typeface="Candara" panose="020E0502030303020204" pitchFamily="34" charset="0"/>
              </a:rPr>
              <a:t>Urgencia Hospitalaria</a:t>
            </a:r>
            <a:r>
              <a:rPr lang="es-CL" sz="2200" dirty="0">
                <a:solidFill>
                  <a:srgbClr val="376092"/>
                </a:solidFill>
                <a:latin typeface="Candara" panose="020E0502030303020204" pitchFamily="34" charset="0"/>
              </a:rPr>
              <a:t>* </a:t>
            </a:r>
            <a:br>
              <a:rPr lang="es-CL" sz="2200" dirty="0">
                <a:solidFill>
                  <a:srgbClr val="376092"/>
                </a:solidFill>
                <a:latin typeface="Candara" panose="020E0502030303020204" pitchFamily="34" charset="0"/>
              </a:rPr>
            </a:br>
            <a:r>
              <a:rPr lang="es-CL" sz="2200" dirty="0">
                <a:solidFill>
                  <a:srgbClr val="376092"/>
                </a:solidFill>
                <a:latin typeface="Candara" panose="020E0502030303020204" pitchFamily="34" charset="0"/>
              </a:rPr>
              <a:t>Enfermedad Tipo Influenza (ETI),  Chile. </a:t>
            </a:r>
          </a:p>
        </p:txBody>
      </p:sp>
      <p:sp>
        <p:nvSpPr>
          <p:cNvPr id="4" name="Rectángulo 2"/>
          <p:cNvSpPr/>
          <p:nvPr/>
        </p:nvSpPr>
        <p:spPr>
          <a:xfrm>
            <a:off x="7971080" y="6452307"/>
            <a:ext cx="2254143" cy="253916"/>
          </a:xfrm>
          <a:prstGeom prst="rect">
            <a:avLst/>
          </a:prstGeom>
        </p:spPr>
        <p:txBody>
          <a:bodyPr wrap="none">
            <a:spAutoFit/>
          </a:bodyPr>
          <a:lstStyle/>
          <a:p>
            <a:pPr algn="just">
              <a:spcBef>
                <a:spcPct val="0"/>
              </a:spcBef>
              <a:defRPr/>
            </a:pP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27</a:t>
            </a:r>
            <a:r>
              <a:rPr lang="es-ES_tradnl" altLang="es-CL" sz="1050" dirty="0">
                <a:latin typeface="Candara" panose="020E0502030303020204" pitchFamily="34" charset="0"/>
                <a:ea typeface="Verdana" panose="020B0604030504040204" pitchFamily="34" charset="0"/>
                <a:cs typeface="Verdana" panose="020B0604030504040204" pitchFamily="34" charset="0"/>
              </a:rPr>
              <a:t>/08/2019</a:t>
            </a:r>
          </a:p>
        </p:txBody>
      </p:sp>
      <p:sp>
        <p:nvSpPr>
          <p:cNvPr id="2" name="1 Rectángulo"/>
          <p:cNvSpPr/>
          <p:nvPr/>
        </p:nvSpPr>
        <p:spPr>
          <a:xfrm>
            <a:off x="646662" y="4697981"/>
            <a:ext cx="11066318" cy="1754326"/>
          </a:xfrm>
          <a:prstGeom prst="rect">
            <a:avLst/>
          </a:prstGeom>
        </p:spPr>
        <p:txBody>
          <a:bodyPr wrap="square">
            <a:spAutoFit/>
          </a:bodyPr>
          <a:lstStyle/>
          <a:p>
            <a:pPr algn="just"/>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Según información preliminar en la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SE 34 las atenciones por ETI </a:t>
            </a:r>
            <a:r>
              <a:rPr lang="es-ES_tradnl" b="1" u="sng" dirty="0">
                <a:solidFill>
                  <a:srgbClr val="404040"/>
                </a:solidFill>
                <a:latin typeface="Candara" panose="020E0502030303020204" pitchFamily="34" charset="0"/>
                <a:ea typeface="Verdana" panose="020B0604030504040204" pitchFamily="34" charset="0"/>
                <a:cs typeface="Verdana" panose="020B0604030504040204" pitchFamily="34" charset="0"/>
              </a:rPr>
              <a:t>aumentan un 10% con respecto a la semana anterior y corresponden a un  </a:t>
            </a:r>
            <a:r>
              <a:rPr lang="es-ES_tradnl" b="1" dirty="0">
                <a:solidFill>
                  <a:srgbClr val="404040"/>
                </a:solidFill>
                <a:latin typeface="Candara" panose="020E0502030303020204" pitchFamily="34" charset="0"/>
                <a:ea typeface="Verdana" panose="020B0604030504040204" pitchFamily="34" charset="0"/>
                <a:cs typeface="Verdana" panose="020B0604030504040204" pitchFamily="34" charset="0"/>
              </a:rPr>
              <a:t>0,9%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del total de las atenciones de urgencia en un total de 156.160 atenciones.</a:t>
            </a:r>
          </a:p>
          <a:p>
            <a:pPr algn="just"/>
            <a:endPar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MX" dirty="0">
                <a:solidFill>
                  <a:srgbClr val="404040"/>
                </a:solidFill>
                <a:latin typeface="Candara" panose="020E0502030303020204" pitchFamily="34" charset="0"/>
                <a:ea typeface="Verdana" panose="020B0604030504040204" pitchFamily="34" charset="0"/>
                <a:cs typeface="Verdana" panose="020B0604030504040204" pitchFamily="34" charset="0"/>
              </a:rPr>
              <a:t>Este indicador de transmisibilidad mostró, hasta la SE 24, un rápido ascenso de la curva asociado a la atención por ETI en las urgencias y bajó a partir de la SE 25. A la SE 34 se observó en niveles moderados y con nivel de confianza alto, dado que corresponde al 100% de las urgencias hospitalarias públicas. </a:t>
            </a:r>
            <a:endParaRPr lang="es-MX" u="sng"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pic>
        <p:nvPicPr>
          <p:cNvPr id="3" name="Imagen 2"/>
          <p:cNvPicPr>
            <a:picLocks noChangeAspect="1"/>
          </p:cNvPicPr>
          <p:nvPr/>
        </p:nvPicPr>
        <p:blipFill rotWithShape="1">
          <a:blip r:embed="rId3"/>
          <a:srcRect b="9566"/>
          <a:stretch/>
        </p:blipFill>
        <p:spPr>
          <a:xfrm>
            <a:off x="3351944" y="993805"/>
            <a:ext cx="5443654" cy="3604960"/>
          </a:xfrm>
          <a:prstGeom prst="rect">
            <a:avLst/>
          </a:prstGeom>
        </p:spPr>
      </p:pic>
    </p:spTree>
    <p:extLst>
      <p:ext uri="{BB962C8B-B14F-4D97-AF65-F5344CB8AC3E}">
        <p14:creationId xmlns:p14="http://schemas.microsoft.com/office/powerpoint/2010/main" val="61309467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Atenciones  Respiratorias de </a:t>
            </a:r>
            <a:r>
              <a:rPr lang="es-CL" sz="2200" u="sng" dirty="0">
                <a:solidFill>
                  <a:srgbClr val="376092"/>
                </a:solidFill>
                <a:latin typeface="Candara" panose="020E0502030303020204" pitchFamily="34" charset="0"/>
              </a:rPr>
              <a:t>Urgencia Hospitalaria</a:t>
            </a:r>
            <a:r>
              <a:rPr lang="es-CL" sz="2200" dirty="0">
                <a:solidFill>
                  <a:srgbClr val="376092"/>
                </a:solidFill>
                <a:latin typeface="Candara" panose="020E0502030303020204" pitchFamily="34" charset="0"/>
              </a:rPr>
              <a:t>* </a:t>
            </a:r>
            <a:br>
              <a:rPr lang="es-CL" sz="2200" dirty="0">
                <a:solidFill>
                  <a:srgbClr val="376092"/>
                </a:solidFill>
                <a:latin typeface="Candara" panose="020E0502030303020204" pitchFamily="34" charset="0"/>
              </a:rPr>
            </a:br>
            <a:r>
              <a:rPr lang="es-CL" sz="2200" dirty="0">
                <a:solidFill>
                  <a:srgbClr val="376092"/>
                </a:solidFill>
                <a:latin typeface="Candara" panose="020E0502030303020204" pitchFamily="34" charset="0"/>
              </a:rPr>
              <a:t>Neumonía,  Chile. </a:t>
            </a:r>
          </a:p>
        </p:txBody>
      </p:sp>
      <p:sp>
        <p:nvSpPr>
          <p:cNvPr id="4" name="Rectángulo 2"/>
          <p:cNvSpPr/>
          <p:nvPr/>
        </p:nvSpPr>
        <p:spPr>
          <a:xfrm>
            <a:off x="7770398" y="6502397"/>
            <a:ext cx="2359941" cy="261610"/>
          </a:xfrm>
          <a:prstGeom prst="rect">
            <a:avLst/>
          </a:prstGeom>
        </p:spPr>
        <p:txBody>
          <a:bodyPr wrap="none">
            <a:spAutoFit/>
          </a:bodyPr>
          <a:lstStyle/>
          <a:p>
            <a:pPr algn="just">
              <a:spcBef>
                <a:spcPct val="0"/>
              </a:spcBef>
              <a:defRPr/>
            </a:pPr>
            <a:r>
              <a:rPr lang="es-ES_tradnl" altLang="es-CL" sz="110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27/08/2019</a:t>
            </a:r>
          </a:p>
        </p:txBody>
      </p:sp>
      <p:sp>
        <p:nvSpPr>
          <p:cNvPr id="2" name="1 Rectángulo"/>
          <p:cNvSpPr/>
          <p:nvPr/>
        </p:nvSpPr>
        <p:spPr>
          <a:xfrm>
            <a:off x="716973" y="4878876"/>
            <a:ext cx="10952018" cy="1754326"/>
          </a:xfrm>
          <a:prstGeom prst="rect">
            <a:avLst/>
          </a:prstGeom>
        </p:spPr>
        <p:txBody>
          <a:bodyPr wrap="square">
            <a:spAutoFit/>
          </a:bodyPr>
          <a:lstStyle/>
          <a:p>
            <a:pPr algn="just"/>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Las atenciones por neumonía en la SE 34 correspondieron a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2.676 atenciones por neumonía, </a:t>
            </a:r>
            <a:r>
              <a:rPr lang="es-ES_tradnl" u="sng" dirty="0" smtClean="0">
                <a:solidFill>
                  <a:srgbClr val="404040"/>
                </a:solidFill>
                <a:latin typeface="Candara" panose="020E0502030303020204" pitchFamily="34" charset="0"/>
                <a:ea typeface="Verdana" panose="020B0604030504040204" pitchFamily="34" charset="0"/>
                <a:cs typeface="Verdana" panose="020B0604030504040204" pitchFamily="34" charset="0"/>
              </a:rPr>
              <a:t>disminuyendo </a:t>
            </a:r>
            <a:r>
              <a:rPr lang="es-ES_tradnl" u="sng" smtClean="0">
                <a:solidFill>
                  <a:srgbClr val="404040"/>
                </a:solidFill>
                <a:latin typeface="Candara" panose="020E0502030303020204" pitchFamily="34" charset="0"/>
                <a:ea typeface="Verdana" panose="020B0604030504040204" pitchFamily="34" charset="0"/>
                <a:cs typeface="Verdana" panose="020B0604030504040204" pitchFamily="34" charset="0"/>
              </a:rPr>
              <a:t>en  </a:t>
            </a:r>
            <a:r>
              <a:rPr lang="es-ES_tradnl" u="sng" smtClean="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u="sng" dirty="0" smtClean="0">
                <a:solidFill>
                  <a:srgbClr val="404040"/>
                </a:solidFill>
                <a:latin typeface="Candara" panose="020E0502030303020204" pitchFamily="34" charset="0"/>
                <a:ea typeface="Verdana" panose="020B0604030504040204" pitchFamily="34" charset="0"/>
                <a:cs typeface="Verdana" panose="020B0604030504040204" pitchFamily="34" charset="0"/>
              </a:rPr>
              <a:t>43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casos respecto a la semana previa. Las neumonías representaron un 1,8% del total de las atenciones de urgencia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 156.160 atenciones) y bajo</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el promedio de la curva epidémica.</a:t>
            </a:r>
          </a:p>
          <a:p>
            <a:pPr algn="just"/>
            <a:endPar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Al ser un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indicador de gravedad,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nos</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muestra una curva de casos de neumonía en niveles moderados, con  un nivel de confianza alto dado que corresponde al 100% de las urgencias hospitalarias públicas.</a:t>
            </a:r>
          </a:p>
        </p:txBody>
      </p:sp>
      <p:pic>
        <p:nvPicPr>
          <p:cNvPr id="3" name="Imagen 2"/>
          <p:cNvPicPr>
            <a:picLocks noChangeAspect="1"/>
          </p:cNvPicPr>
          <p:nvPr/>
        </p:nvPicPr>
        <p:blipFill rotWithShape="1">
          <a:blip r:embed="rId3"/>
          <a:srcRect b="10995"/>
          <a:stretch/>
        </p:blipFill>
        <p:spPr>
          <a:xfrm>
            <a:off x="3396336" y="881530"/>
            <a:ext cx="5593292" cy="3907026"/>
          </a:xfrm>
          <a:prstGeom prst="rect">
            <a:avLst/>
          </a:prstGeom>
        </p:spPr>
      </p:pic>
    </p:spTree>
    <p:extLst>
      <p:ext uri="{BB962C8B-B14F-4D97-AF65-F5344CB8AC3E}">
        <p14:creationId xmlns:p14="http://schemas.microsoft.com/office/powerpoint/2010/main" val="293995624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24000" y="38732"/>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723875" y="38732"/>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Respiratorios*</a:t>
            </a:r>
            <a:endParaRPr lang="es-CL" sz="2200" dirty="0">
              <a:solidFill>
                <a:srgbClr val="376092"/>
              </a:solidFill>
              <a:latin typeface="Candara" panose="020E0502030303020204" pitchFamily="34" charset="0"/>
            </a:endParaRPr>
          </a:p>
        </p:txBody>
      </p:sp>
      <p:sp>
        <p:nvSpPr>
          <p:cNvPr id="4" name="Rectángulo 2"/>
          <p:cNvSpPr/>
          <p:nvPr/>
        </p:nvSpPr>
        <p:spPr>
          <a:xfrm>
            <a:off x="7908564" y="6541366"/>
            <a:ext cx="237917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27/08/2019</a:t>
            </a:r>
          </a:p>
        </p:txBody>
      </p:sp>
      <p:sp>
        <p:nvSpPr>
          <p:cNvPr id="2" name="1 Rectángulo"/>
          <p:cNvSpPr/>
          <p:nvPr/>
        </p:nvSpPr>
        <p:spPr>
          <a:xfrm>
            <a:off x="375803" y="5244662"/>
            <a:ext cx="11440390" cy="923330"/>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los hospitales centinela para la vigilancia IRAG, durante el año se ha registrado circulación viral con predominio de VRS e influenza. Del total de IRAG analizados, para la SE 33 (n=158), y 34 (n=76) se detectó una positividad de 46,1% y 43,9% a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virus respiratorios con predominio de  influenza de tipo B y VRS en la ultima semana</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t>
            </a:r>
          </a:p>
        </p:txBody>
      </p:sp>
      <p:sp>
        <p:nvSpPr>
          <p:cNvPr id="9" name="Rectángulo 6"/>
          <p:cNvSpPr/>
          <p:nvPr/>
        </p:nvSpPr>
        <p:spPr>
          <a:xfrm>
            <a:off x="1807697" y="6310533"/>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3" name="Imagen 2"/>
          <p:cNvPicPr>
            <a:picLocks noChangeAspect="1"/>
          </p:cNvPicPr>
          <p:nvPr/>
        </p:nvPicPr>
        <p:blipFill>
          <a:blip r:embed="rId3"/>
          <a:stretch>
            <a:fillRect/>
          </a:stretch>
        </p:blipFill>
        <p:spPr>
          <a:xfrm>
            <a:off x="2038759" y="701329"/>
            <a:ext cx="8114479" cy="4543333"/>
          </a:xfrm>
          <a:prstGeom prst="rect">
            <a:avLst/>
          </a:prstGeom>
        </p:spPr>
      </p:pic>
    </p:spTree>
    <p:extLst>
      <p:ext uri="{BB962C8B-B14F-4D97-AF65-F5344CB8AC3E}">
        <p14:creationId xmlns:p14="http://schemas.microsoft.com/office/powerpoint/2010/main" val="254963184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57941" y="95717"/>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influenza*</a:t>
            </a:r>
            <a:endParaRPr lang="es-CL" sz="2200" dirty="0">
              <a:solidFill>
                <a:srgbClr val="376092"/>
              </a:solidFill>
              <a:latin typeface="Candara" panose="020E0502030303020204" pitchFamily="34" charset="0"/>
            </a:endParaRPr>
          </a:p>
        </p:txBody>
      </p:sp>
      <p:sp>
        <p:nvSpPr>
          <p:cNvPr id="4" name="Rectángulo 2"/>
          <p:cNvSpPr/>
          <p:nvPr/>
        </p:nvSpPr>
        <p:spPr>
          <a:xfrm>
            <a:off x="7908562" y="6557268"/>
            <a:ext cx="237917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27/08/2019</a:t>
            </a:r>
          </a:p>
        </p:txBody>
      </p:sp>
      <p:sp>
        <p:nvSpPr>
          <p:cNvPr id="2" name="1 Rectángulo"/>
          <p:cNvSpPr/>
          <p:nvPr/>
        </p:nvSpPr>
        <p:spPr>
          <a:xfrm>
            <a:off x="830577" y="5131879"/>
            <a:ext cx="10598727" cy="923330"/>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2019, desde la SE 1 hasta la SE 34, se han detectado preliminarmente 586 casos IRAG asociados a influenza A y 100 casos de influenza B. Se registra predominio de A(H1N1)pdm09 y linaje Yamagata en influenza B. Los casos se presentaron principalmente en los centinelas de RM, Concepción y Tarapacá.</a:t>
            </a:r>
          </a:p>
        </p:txBody>
      </p:sp>
      <p:sp>
        <p:nvSpPr>
          <p:cNvPr id="9" name="Rectángulo 6"/>
          <p:cNvSpPr/>
          <p:nvPr/>
        </p:nvSpPr>
        <p:spPr>
          <a:xfrm>
            <a:off x="1741192" y="6222562"/>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3" name="Imagen 2"/>
          <p:cNvPicPr>
            <a:picLocks noChangeAspect="1"/>
          </p:cNvPicPr>
          <p:nvPr/>
        </p:nvPicPr>
        <p:blipFill>
          <a:blip r:embed="rId3"/>
          <a:stretch>
            <a:fillRect/>
          </a:stretch>
        </p:blipFill>
        <p:spPr>
          <a:xfrm>
            <a:off x="1101436" y="788333"/>
            <a:ext cx="9705109" cy="4355167"/>
          </a:xfrm>
          <a:prstGeom prst="rect">
            <a:avLst/>
          </a:prstGeom>
        </p:spPr>
      </p:pic>
    </p:spTree>
    <p:extLst>
      <p:ext uri="{BB962C8B-B14F-4D97-AF65-F5344CB8AC3E}">
        <p14:creationId xmlns:p14="http://schemas.microsoft.com/office/powerpoint/2010/main" val="969568826"/>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VRS*</a:t>
            </a:r>
            <a:endParaRPr lang="es-CL" sz="2200" dirty="0">
              <a:solidFill>
                <a:srgbClr val="376092"/>
              </a:solidFill>
              <a:latin typeface="Candara" panose="020E0502030303020204" pitchFamily="34" charset="0"/>
            </a:endParaRPr>
          </a:p>
        </p:txBody>
      </p:sp>
      <p:sp>
        <p:nvSpPr>
          <p:cNvPr id="4" name="Rectángulo 2"/>
          <p:cNvSpPr/>
          <p:nvPr/>
        </p:nvSpPr>
        <p:spPr>
          <a:xfrm>
            <a:off x="7908564" y="6557268"/>
            <a:ext cx="237917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27/08/2019</a:t>
            </a:r>
          </a:p>
        </p:txBody>
      </p:sp>
      <p:sp>
        <p:nvSpPr>
          <p:cNvPr id="2" name="1 Rectángulo"/>
          <p:cNvSpPr/>
          <p:nvPr/>
        </p:nvSpPr>
        <p:spPr>
          <a:xfrm>
            <a:off x="861579" y="5064933"/>
            <a:ext cx="10436087" cy="923330"/>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Durante el 2019 se han detectado, preliminarmente, 939 IRAG asociadas a VRS, mostrando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una tendencia a la disminución y alcanzando una positividad de 13,6% en la SE 34</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a:t>
            </a:r>
          </a:p>
          <a:p>
            <a:pPr algn="just"/>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6"/>
          <p:cNvSpPr/>
          <p:nvPr/>
        </p:nvSpPr>
        <p:spPr>
          <a:xfrm>
            <a:off x="1715187" y="6326435"/>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3" name="Imagen 2"/>
          <p:cNvPicPr>
            <a:picLocks noChangeAspect="1"/>
          </p:cNvPicPr>
          <p:nvPr/>
        </p:nvPicPr>
        <p:blipFill>
          <a:blip r:embed="rId3"/>
          <a:stretch>
            <a:fillRect/>
          </a:stretch>
        </p:blipFill>
        <p:spPr>
          <a:xfrm>
            <a:off x="1507623" y="983724"/>
            <a:ext cx="9144000" cy="3979015"/>
          </a:xfrm>
          <a:prstGeom prst="rect">
            <a:avLst/>
          </a:prstGeom>
        </p:spPr>
      </p:pic>
    </p:spTree>
    <p:extLst>
      <p:ext uri="{BB962C8B-B14F-4D97-AF65-F5344CB8AC3E}">
        <p14:creationId xmlns:p14="http://schemas.microsoft.com/office/powerpoint/2010/main" val="54899756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theme/theme1.xml><?xml version="1.0" encoding="utf-8"?>
<a:theme xmlns:a="http://schemas.openxmlformats.org/drawingml/2006/main" name="25_Office Them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8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Plan LE Etapa II SS Metro Norte</Template>
  <TotalTime>3175</TotalTime>
  <Words>2305</Words>
  <Application>Microsoft Office PowerPoint</Application>
  <PresentationFormat>Panorámica</PresentationFormat>
  <Paragraphs>172</Paragraphs>
  <Slides>39</Slides>
  <Notes>23</Notes>
  <HiddenSlides>0</HiddenSlides>
  <MMClips>0</MMClips>
  <ScaleCrop>false</ScaleCrop>
  <HeadingPairs>
    <vt:vector size="6" baseType="variant">
      <vt:variant>
        <vt:lpstr>Fuentes usadas</vt:lpstr>
      </vt:variant>
      <vt:variant>
        <vt:i4>6</vt:i4>
      </vt:variant>
      <vt:variant>
        <vt:lpstr>Tema</vt:lpstr>
      </vt:variant>
      <vt:variant>
        <vt:i4>7</vt:i4>
      </vt:variant>
      <vt:variant>
        <vt:lpstr>Títulos de diapositiva</vt:lpstr>
      </vt:variant>
      <vt:variant>
        <vt:i4>39</vt:i4>
      </vt:variant>
    </vt:vector>
  </HeadingPairs>
  <TitlesOfParts>
    <vt:vector size="52" baseType="lpstr">
      <vt:lpstr>Arial</vt:lpstr>
      <vt:lpstr>Calibri</vt:lpstr>
      <vt:lpstr>Candara</vt:lpstr>
      <vt:lpstr>gobCL</vt:lpstr>
      <vt:lpstr>Verdana</vt:lpstr>
      <vt:lpstr>ヒラギノ角ゴ Pro W3</vt:lpstr>
      <vt:lpstr>25_Office Theme</vt:lpstr>
      <vt:lpstr>3_Custom Design</vt:lpstr>
      <vt:lpstr>1_Office Theme</vt:lpstr>
      <vt:lpstr>Custom Design</vt:lpstr>
      <vt:lpstr>11_Custom Design</vt:lpstr>
      <vt:lpstr>26_Office Theme</vt:lpstr>
      <vt:lpstr>38_Office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Número de Consultas Respiratorias a Semana 34  Campaña de Invierno 2015-2019 </vt:lpstr>
      <vt:lpstr>Detalle de Consultas Respiratorias  Semana 32 a 34, Campaña de Invierno 2019</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dc:creator>
  <cp:lastModifiedBy>Ines Gonzalez</cp:lastModifiedBy>
  <cp:revision>222</cp:revision>
  <cp:lastPrinted>2019-07-31T12:51:43Z</cp:lastPrinted>
  <dcterms:created xsi:type="dcterms:W3CDTF">2019-03-06T01:21:29Z</dcterms:created>
  <dcterms:modified xsi:type="dcterms:W3CDTF">2019-08-28T13:31:47Z</dcterms:modified>
</cp:coreProperties>
</file>