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61" r:id="rId2"/>
    <p:sldId id="274" r:id="rId3"/>
    <p:sldId id="257" r:id="rId4"/>
    <p:sldId id="281" r:id="rId5"/>
    <p:sldId id="272" r:id="rId6"/>
    <p:sldId id="273" r:id="rId7"/>
    <p:sldId id="282" r:id="rId8"/>
    <p:sldId id="277" r:id="rId9"/>
    <p:sldId id="278" r:id="rId10"/>
    <p:sldId id="279" r:id="rId11"/>
    <p:sldId id="280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85" r:id="rId20"/>
    <p:sldId id="284" r:id="rId21"/>
    <p:sldId id="271" r:id="rId22"/>
    <p:sldId id="283" r:id="rId23"/>
    <p:sldId id="275" r:id="rId24"/>
    <p:sldId id="276" r:id="rId25"/>
    <p:sldId id="293" r:id="rId26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706" autoAdjust="0"/>
  </p:normalViewPr>
  <p:slideViewPr>
    <p:cSldViewPr snapToGrid="0">
      <p:cViewPr varScale="1">
        <p:scale>
          <a:sx n="68" d="100"/>
          <a:sy n="68" d="100"/>
        </p:scale>
        <p:origin x="538" y="72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2" d="100"/>
          <a:sy n="72" d="100"/>
        </p:scale>
        <p:origin x="414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26AD28-51FA-4EB7-8FB9-AC94843BACA6}" type="doc">
      <dgm:prSet loTypeId="urn:microsoft.com/office/officeart/2009/3/layout/Descending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D14F76A2-2567-476D-B502-5217AA28EA89}">
      <dgm:prSet phldrT="[Texto]"/>
      <dgm:spPr/>
      <dgm:t>
        <a:bodyPr/>
        <a:lstStyle/>
        <a:p>
          <a:r>
            <a:rPr lang="es-CL" dirty="0" smtClean="0"/>
            <a:t>Ideación</a:t>
          </a:r>
          <a:endParaRPr lang="es-CL" dirty="0"/>
        </a:p>
      </dgm:t>
    </dgm:pt>
    <dgm:pt modelId="{82A6352E-C2DA-4564-93D1-C195BF9231B0}" type="parTrans" cxnId="{BB7CA8C0-3283-47D6-A08E-FEC3196E3E95}">
      <dgm:prSet/>
      <dgm:spPr/>
      <dgm:t>
        <a:bodyPr/>
        <a:lstStyle/>
        <a:p>
          <a:endParaRPr lang="es-CL"/>
        </a:p>
      </dgm:t>
    </dgm:pt>
    <dgm:pt modelId="{EC756E7C-3897-4810-BB73-045D14A38560}" type="sibTrans" cxnId="{BB7CA8C0-3283-47D6-A08E-FEC3196E3E95}">
      <dgm:prSet/>
      <dgm:spPr/>
      <dgm:t>
        <a:bodyPr/>
        <a:lstStyle/>
        <a:p>
          <a:endParaRPr lang="es-CL"/>
        </a:p>
      </dgm:t>
    </dgm:pt>
    <dgm:pt modelId="{351488B4-FCF6-4391-8E96-3DF0FE7F2CBB}">
      <dgm:prSet phldrT="[Texto]"/>
      <dgm:spPr/>
      <dgm:t>
        <a:bodyPr/>
        <a:lstStyle/>
        <a:p>
          <a:r>
            <a:rPr lang="es-CL" dirty="0" smtClean="0"/>
            <a:t>Expresión de la ideación</a:t>
          </a:r>
          <a:endParaRPr lang="es-CL" dirty="0"/>
        </a:p>
      </dgm:t>
    </dgm:pt>
    <dgm:pt modelId="{75BCD8F7-2FC4-4294-9E9F-A201A21CB76B}" type="parTrans" cxnId="{918466DB-466E-4E7B-9083-C3E4DAAD5AFB}">
      <dgm:prSet/>
      <dgm:spPr/>
      <dgm:t>
        <a:bodyPr/>
        <a:lstStyle/>
        <a:p>
          <a:endParaRPr lang="es-CL"/>
        </a:p>
      </dgm:t>
    </dgm:pt>
    <dgm:pt modelId="{7C5DCB98-4EC8-4EB3-905C-8E5D543EE5A2}" type="sibTrans" cxnId="{918466DB-466E-4E7B-9083-C3E4DAAD5AFB}">
      <dgm:prSet/>
      <dgm:spPr/>
      <dgm:t>
        <a:bodyPr/>
        <a:lstStyle/>
        <a:p>
          <a:endParaRPr lang="es-CL"/>
        </a:p>
      </dgm:t>
    </dgm:pt>
    <dgm:pt modelId="{9F713198-07FE-495E-9227-E5D90B3FBA41}">
      <dgm:prSet phldrT="[Texto]"/>
      <dgm:spPr/>
      <dgm:t>
        <a:bodyPr/>
        <a:lstStyle/>
        <a:p>
          <a:r>
            <a:rPr lang="es-CL" dirty="0" smtClean="0"/>
            <a:t>Planificación </a:t>
          </a:r>
          <a:endParaRPr lang="es-CL" dirty="0"/>
        </a:p>
      </dgm:t>
    </dgm:pt>
    <dgm:pt modelId="{BA354720-0574-4E38-9D6C-AF27BF09774C}" type="parTrans" cxnId="{2C0E959B-2D6E-4324-82D9-ABEA31BC7E1D}">
      <dgm:prSet/>
      <dgm:spPr/>
      <dgm:t>
        <a:bodyPr/>
        <a:lstStyle/>
        <a:p>
          <a:endParaRPr lang="es-CL"/>
        </a:p>
      </dgm:t>
    </dgm:pt>
    <dgm:pt modelId="{29B407E5-66CC-4BD9-B596-138548584499}" type="sibTrans" cxnId="{2C0E959B-2D6E-4324-82D9-ABEA31BC7E1D}">
      <dgm:prSet/>
      <dgm:spPr/>
      <dgm:t>
        <a:bodyPr/>
        <a:lstStyle/>
        <a:p>
          <a:endParaRPr lang="es-CL"/>
        </a:p>
      </dgm:t>
    </dgm:pt>
    <dgm:pt modelId="{F4BB1B3A-F13A-431D-95B4-FB127B29A942}">
      <dgm:prSet phldrT="[Texto]"/>
      <dgm:spPr/>
      <dgm:t>
        <a:bodyPr/>
        <a:lstStyle/>
        <a:p>
          <a:r>
            <a:rPr lang="es-CL" dirty="0" smtClean="0"/>
            <a:t>Intento</a:t>
          </a:r>
          <a:endParaRPr lang="es-CL" dirty="0"/>
        </a:p>
      </dgm:t>
    </dgm:pt>
    <dgm:pt modelId="{C81F64C1-3515-42C0-AA57-4A9F10C7DCE7}" type="parTrans" cxnId="{CF47D839-7B12-4C91-8CA7-7D37319B99DC}">
      <dgm:prSet/>
      <dgm:spPr/>
      <dgm:t>
        <a:bodyPr/>
        <a:lstStyle/>
        <a:p>
          <a:endParaRPr lang="es-CL"/>
        </a:p>
      </dgm:t>
    </dgm:pt>
    <dgm:pt modelId="{AE51F255-252C-4F48-B06D-D820A89E4396}" type="sibTrans" cxnId="{CF47D839-7B12-4C91-8CA7-7D37319B99DC}">
      <dgm:prSet/>
      <dgm:spPr/>
      <dgm:t>
        <a:bodyPr/>
        <a:lstStyle/>
        <a:p>
          <a:endParaRPr lang="es-CL"/>
        </a:p>
      </dgm:t>
    </dgm:pt>
    <dgm:pt modelId="{C2432E40-EC0D-4F2E-B28F-F49C2C7B0D95}">
      <dgm:prSet phldrT="[Texto]"/>
      <dgm:spPr/>
      <dgm:t>
        <a:bodyPr/>
        <a:lstStyle/>
        <a:p>
          <a:r>
            <a:rPr lang="es-CL" dirty="0" smtClean="0"/>
            <a:t>Suicidio</a:t>
          </a:r>
          <a:endParaRPr lang="es-CL" dirty="0"/>
        </a:p>
      </dgm:t>
    </dgm:pt>
    <dgm:pt modelId="{C236EB85-5D39-48AA-B498-25C1AADEEAC7}" type="parTrans" cxnId="{94876C28-73F5-46EE-ACFA-DFD50AB9B848}">
      <dgm:prSet/>
      <dgm:spPr/>
      <dgm:t>
        <a:bodyPr/>
        <a:lstStyle/>
        <a:p>
          <a:endParaRPr lang="es-CL"/>
        </a:p>
      </dgm:t>
    </dgm:pt>
    <dgm:pt modelId="{98C48ED0-103E-4A9E-8020-35A395C56894}" type="sibTrans" cxnId="{94876C28-73F5-46EE-ACFA-DFD50AB9B848}">
      <dgm:prSet/>
      <dgm:spPr/>
      <dgm:t>
        <a:bodyPr/>
        <a:lstStyle/>
        <a:p>
          <a:endParaRPr lang="es-CL"/>
        </a:p>
      </dgm:t>
    </dgm:pt>
    <dgm:pt modelId="{ECB909FB-FE34-4702-89D7-AAC2B2A0BC8B}" type="pres">
      <dgm:prSet presAssocID="{DA26AD28-51FA-4EB7-8FB9-AC94843BACA6}" presName="Name0" presStyleCnt="0">
        <dgm:presLayoutVars>
          <dgm:chMax val="7"/>
          <dgm:chPref val="5"/>
        </dgm:presLayoutVars>
      </dgm:prSet>
      <dgm:spPr/>
      <dgm:t>
        <a:bodyPr/>
        <a:lstStyle/>
        <a:p>
          <a:endParaRPr lang="es-CL"/>
        </a:p>
      </dgm:t>
    </dgm:pt>
    <dgm:pt modelId="{6B69EFAA-FBF4-4B23-B65A-75C634843E9A}" type="pres">
      <dgm:prSet presAssocID="{DA26AD28-51FA-4EB7-8FB9-AC94843BACA6}" presName="arrowNode" presStyleLbl="node1" presStyleIdx="0" presStyleCnt="1"/>
      <dgm:spPr/>
    </dgm:pt>
    <dgm:pt modelId="{D7667FE7-29EC-482C-B2A0-1A80897DC03F}" type="pres">
      <dgm:prSet presAssocID="{D14F76A2-2567-476D-B502-5217AA28EA89}" presName="txNode1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13C84440-2B55-4238-AB22-D3CC3BD0FAA3}" type="pres">
      <dgm:prSet presAssocID="{351488B4-FCF6-4391-8E96-3DF0FE7F2CBB}" presName="txNode2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DA11C62-8ADA-4D8E-9FA5-0D6138AC5D9B}" type="pres">
      <dgm:prSet presAssocID="{7C5DCB98-4EC8-4EB3-905C-8E5D543EE5A2}" presName="dotNode2" presStyleCnt="0"/>
      <dgm:spPr/>
    </dgm:pt>
    <dgm:pt modelId="{48963D9D-C942-47F8-87F6-06EAB1850FB0}" type="pres">
      <dgm:prSet presAssocID="{7C5DCB98-4EC8-4EB3-905C-8E5D543EE5A2}" presName="dotRepeatNode" presStyleLbl="fgShp" presStyleIdx="0" presStyleCnt="3"/>
      <dgm:spPr/>
      <dgm:t>
        <a:bodyPr/>
        <a:lstStyle/>
        <a:p>
          <a:endParaRPr lang="es-CL"/>
        </a:p>
      </dgm:t>
    </dgm:pt>
    <dgm:pt modelId="{929645A0-2718-42CA-97E6-0FA9CA01032B}" type="pres">
      <dgm:prSet presAssocID="{9F713198-07FE-495E-9227-E5D90B3FBA41}" presName="txNode3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768F783-9F6B-483A-8E5C-A7D1B3470783}" type="pres">
      <dgm:prSet presAssocID="{29B407E5-66CC-4BD9-B596-138548584499}" presName="dotNode3" presStyleCnt="0"/>
      <dgm:spPr/>
    </dgm:pt>
    <dgm:pt modelId="{CBDDB96F-33EC-4215-845D-4E5953E408DC}" type="pres">
      <dgm:prSet presAssocID="{29B407E5-66CC-4BD9-B596-138548584499}" presName="dotRepeatNode" presStyleLbl="fgShp" presStyleIdx="1" presStyleCnt="3"/>
      <dgm:spPr/>
      <dgm:t>
        <a:bodyPr/>
        <a:lstStyle/>
        <a:p>
          <a:endParaRPr lang="es-CL"/>
        </a:p>
      </dgm:t>
    </dgm:pt>
    <dgm:pt modelId="{BA6D3EC1-04F1-45FB-9381-D15E4ED84E8C}" type="pres">
      <dgm:prSet presAssocID="{F4BB1B3A-F13A-431D-95B4-FB127B29A942}" presName="txNode4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98DD0ED0-C4BF-4644-9BD0-C0DB633F238C}" type="pres">
      <dgm:prSet presAssocID="{AE51F255-252C-4F48-B06D-D820A89E4396}" presName="dotNode4" presStyleCnt="0"/>
      <dgm:spPr/>
    </dgm:pt>
    <dgm:pt modelId="{CB109124-5817-4A3B-8E3F-5D0CE71D7F3D}" type="pres">
      <dgm:prSet presAssocID="{AE51F255-252C-4F48-B06D-D820A89E4396}" presName="dotRepeatNode" presStyleLbl="fgShp" presStyleIdx="2" presStyleCnt="3"/>
      <dgm:spPr/>
      <dgm:t>
        <a:bodyPr/>
        <a:lstStyle/>
        <a:p>
          <a:endParaRPr lang="es-CL"/>
        </a:p>
      </dgm:t>
    </dgm:pt>
    <dgm:pt modelId="{CA2DF30E-82CF-4D82-B866-0FA42AD016A4}" type="pres">
      <dgm:prSet presAssocID="{C2432E40-EC0D-4F2E-B28F-F49C2C7B0D95}" presName="txNode5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94876C28-73F5-46EE-ACFA-DFD50AB9B848}" srcId="{DA26AD28-51FA-4EB7-8FB9-AC94843BACA6}" destId="{C2432E40-EC0D-4F2E-B28F-F49C2C7B0D95}" srcOrd="4" destOrd="0" parTransId="{C236EB85-5D39-48AA-B498-25C1AADEEAC7}" sibTransId="{98C48ED0-103E-4A9E-8020-35A395C56894}"/>
    <dgm:cxn modelId="{D0BD7DEC-B4ED-4347-9AE6-23F166CEC6EC}" type="presOf" srcId="{D14F76A2-2567-476D-B502-5217AA28EA89}" destId="{D7667FE7-29EC-482C-B2A0-1A80897DC03F}" srcOrd="0" destOrd="0" presId="urn:microsoft.com/office/officeart/2009/3/layout/DescendingProcess"/>
    <dgm:cxn modelId="{918466DB-466E-4E7B-9083-C3E4DAAD5AFB}" srcId="{DA26AD28-51FA-4EB7-8FB9-AC94843BACA6}" destId="{351488B4-FCF6-4391-8E96-3DF0FE7F2CBB}" srcOrd="1" destOrd="0" parTransId="{75BCD8F7-2FC4-4294-9E9F-A201A21CB76B}" sibTransId="{7C5DCB98-4EC8-4EB3-905C-8E5D543EE5A2}"/>
    <dgm:cxn modelId="{BDB25647-0948-437E-AF84-4659F51348AF}" type="presOf" srcId="{C2432E40-EC0D-4F2E-B28F-F49C2C7B0D95}" destId="{CA2DF30E-82CF-4D82-B866-0FA42AD016A4}" srcOrd="0" destOrd="0" presId="urn:microsoft.com/office/officeart/2009/3/layout/DescendingProcess"/>
    <dgm:cxn modelId="{61233426-F5A7-47AD-8C41-9EAB9269B2A0}" type="presOf" srcId="{29B407E5-66CC-4BD9-B596-138548584499}" destId="{CBDDB96F-33EC-4215-845D-4E5953E408DC}" srcOrd="0" destOrd="0" presId="urn:microsoft.com/office/officeart/2009/3/layout/DescendingProcess"/>
    <dgm:cxn modelId="{FF5595E1-0F12-48AC-A738-F997958E77DE}" type="presOf" srcId="{F4BB1B3A-F13A-431D-95B4-FB127B29A942}" destId="{BA6D3EC1-04F1-45FB-9381-D15E4ED84E8C}" srcOrd="0" destOrd="0" presId="urn:microsoft.com/office/officeart/2009/3/layout/DescendingProcess"/>
    <dgm:cxn modelId="{BB7CA8C0-3283-47D6-A08E-FEC3196E3E95}" srcId="{DA26AD28-51FA-4EB7-8FB9-AC94843BACA6}" destId="{D14F76A2-2567-476D-B502-5217AA28EA89}" srcOrd="0" destOrd="0" parTransId="{82A6352E-C2DA-4564-93D1-C195BF9231B0}" sibTransId="{EC756E7C-3897-4810-BB73-045D14A38560}"/>
    <dgm:cxn modelId="{C27D36D7-4BF1-4EE2-9D76-613B86B7DCBF}" type="presOf" srcId="{DA26AD28-51FA-4EB7-8FB9-AC94843BACA6}" destId="{ECB909FB-FE34-4702-89D7-AAC2B2A0BC8B}" srcOrd="0" destOrd="0" presId="urn:microsoft.com/office/officeart/2009/3/layout/DescendingProcess"/>
    <dgm:cxn modelId="{CF47D839-7B12-4C91-8CA7-7D37319B99DC}" srcId="{DA26AD28-51FA-4EB7-8FB9-AC94843BACA6}" destId="{F4BB1B3A-F13A-431D-95B4-FB127B29A942}" srcOrd="3" destOrd="0" parTransId="{C81F64C1-3515-42C0-AA57-4A9F10C7DCE7}" sibTransId="{AE51F255-252C-4F48-B06D-D820A89E4396}"/>
    <dgm:cxn modelId="{0C72FF95-6F98-459B-9C54-89FFBDD06C63}" type="presOf" srcId="{AE51F255-252C-4F48-B06D-D820A89E4396}" destId="{CB109124-5817-4A3B-8E3F-5D0CE71D7F3D}" srcOrd="0" destOrd="0" presId="urn:microsoft.com/office/officeart/2009/3/layout/DescendingProcess"/>
    <dgm:cxn modelId="{7F7C5A15-04F8-488C-A060-55974DC876C4}" type="presOf" srcId="{7C5DCB98-4EC8-4EB3-905C-8E5D543EE5A2}" destId="{48963D9D-C942-47F8-87F6-06EAB1850FB0}" srcOrd="0" destOrd="0" presId="urn:microsoft.com/office/officeart/2009/3/layout/DescendingProcess"/>
    <dgm:cxn modelId="{2C0E959B-2D6E-4324-82D9-ABEA31BC7E1D}" srcId="{DA26AD28-51FA-4EB7-8FB9-AC94843BACA6}" destId="{9F713198-07FE-495E-9227-E5D90B3FBA41}" srcOrd="2" destOrd="0" parTransId="{BA354720-0574-4E38-9D6C-AF27BF09774C}" sibTransId="{29B407E5-66CC-4BD9-B596-138548584499}"/>
    <dgm:cxn modelId="{15A0CD6C-11D3-4E7E-8DA9-19F7A8661F50}" type="presOf" srcId="{9F713198-07FE-495E-9227-E5D90B3FBA41}" destId="{929645A0-2718-42CA-97E6-0FA9CA01032B}" srcOrd="0" destOrd="0" presId="urn:microsoft.com/office/officeart/2009/3/layout/DescendingProcess"/>
    <dgm:cxn modelId="{B71FE6C6-2E75-4749-BCB0-99CA4F8D0BC8}" type="presOf" srcId="{351488B4-FCF6-4391-8E96-3DF0FE7F2CBB}" destId="{13C84440-2B55-4238-AB22-D3CC3BD0FAA3}" srcOrd="0" destOrd="0" presId="urn:microsoft.com/office/officeart/2009/3/layout/DescendingProcess"/>
    <dgm:cxn modelId="{3ECB2954-BD1C-4C59-B6E9-C270A078F206}" type="presParOf" srcId="{ECB909FB-FE34-4702-89D7-AAC2B2A0BC8B}" destId="{6B69EFAA-FBF4-4B23-B65A-75C634843E9A}" srcOrd="0" destOrd="0" presId="urn:microsoft.com/office/officeart/2009/3/layout/DescendingProcess"/>
    <dgm:cxn modelId="{32F9967D-0B60-4681-AFE3-2BAC1ED263C6}" type="presParOf" srcId="{ECB909FB-FE34-4702-89D7-AAC2B2A0BC8B}" destId="{D7667FE7-29EC-482C-B2A0-1A80897DC03F}" srcOrd="1" destOrd="0" presId="urn:microsoft.com/office/officeart/2009/3/layout/DescendingProcess"/>
    <dgm:cxn modelId="{A2FD347A-5D1E-4192-A2D4-754502027B56}" type="presParOf" srcId="{ECB909FB-FE34-4702-89D7-AAC2B2A0BC8B}" destId="{13C84440-2B55-4238-AB22-D3CC3BD0FAA3}" srcOrd="2" destOrd="0" presId="urn:microsoft.com/office/officeart/2009/3/layout/DescendingProcess"/>
    <dgm:cxn modelId="{7CE19C79-A2A3-4815-B99E-26DF951BF1F6}" type="presParOf" srcId="{ECB909FB-FE34-4702-89D7-AAC2B2A0BC8B}" destId="{DDA11C62-8ADA-4D8E-9FA5-0D6138AC5D9B}" srcOrd="3" destOrd="0" presId="urn:microsoft.com/office/officeart/2009/3/layout/DescendingProcess"/>
    <dgm:cxn modelId="{07C9DC24-6E30-4CD7-A443-B04CB1B2651E}" type="presParOf" srcId="{DDA11C62-8ADA-4D8E-9FA5-0D6138AC5D9B}" destId="{48963D9D-C942-47F8-87F6-06EAB1850FB0}" srcOrd="0" destOrd="0" presId="urn:microsoft.com/office/officeart/2009/3/layout/DescendingProcess"/>
    <dgm:cxn modelId="{34FE30D3-F694-4BE6-AC1A-E6980E9D9A26}" type="presParOf" srcId="{ECB909FB-FE34-4702-89D7-AAC2B2A0BC8B}" destId="{929645A0-2718-42CA-97E6-0FA9CA01032B}" srcOrd="4" destOrd="0" presId="urn:microsoft.com/office/officeart/2009/3/layout/DescendingProcess"/>
    <dgm:cxn modelId="{6E50280E-BA60-48CD-8FA9-92DEC112EB18}" type="presParOf" srcId="{ECB909FB-FE34-4702-89D7-AAC2B2A0BC8B}" destId="{E768F783-9F6B-483A-8E5C-A7D1B3470783}" srcOrd="5" destOrd="0" presId="urn:microsoft.com/office/officeart/2009/3/layout/DescendingProcess"/>
    <dgm:cxn modelId="{2ABE5004-D6FF-4A16-9CA2-7AE2561C649A}" type="presParOf" srcId="{E768F783-9F6B-483A-8E5C-A7D1B3470783}" destId="{CBDDB96F-33EC-4215-845D-4E5953E408DC}" srcOrd="0" destOrd="0" presId="urn:microsoft.com/office/officeart/2009/3/layout/DescendingProcess"/>
    <dgm:cxn modelId="{823067C7-F57C-44AB-B8DC-F54A8E89DB2F}" type="presParOf" srcId="{ECB909FB-FE34-4702-89D7-AAC2B2A0BC8B}" destId="{BA6D3EC1-04F1-45FB-9381-D15E4ED84E8C}" srcOrd="6" destOrd="0" presId="urn:microsoft.com/office/officeart/2009/3/layout/DescendingProcess"/>
    <dgm:cxn modelId="{AE6E7EB0-7259-4796-B0D1-CDA9F92A1961}" type="presParOf" srcId="{ECB909FB-FE34-4702-89D7-AAC2B2A0BC8B}" destId="{98DD0ED0-C4BF-4644-9BD0-C0DB633F238C}" srcOrd="7" destOrd="0" presId="urn:microsoft.com/office/officeart/2009/3/layout/DescendingProcess"/>
    <dgm:cxn modelId="{A3203C8F-C536-497E-9AEB-59C22EB52051}" type="presParOf" srcId="{98DD0ED0-C4BF-4644-9BD0-C0DB633F238C}" destId="{CB109124-5817-4A3B-8E3F-5D0CE71D7F3D}" srcOrd="0" destOrd="0" presId="urn:microsoft.com/office/officeart/2009/3/layout/DescendingProcess"/>
    <dgm:cxn modelId="{6535F25B-ED83-412F-9864-BD8C1E4E9667}" type="presParOf" srcId="{ECB909FB-FE34-4702-89D7-AAC2B2A0BC8B}" destId="{CA2DF30E-82CF-4D82-B866-0FA42AD016A4}" srcOrd="8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EECE35-9379-4D5A-ACDC-EF3EEF0FB196}" type="doc">
      <dgm:prSet loTypeId="urn:microsoft.com/office/officeart/2005/8/layout/hList6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CL"/>
        </a:p>
      </dgm:t>
    </dgm:pt>
    <dgm:pt modelId="{6175A1ED-16F0-4B46-B900-4A2A07BDE7AD}">
      <dgm:prSet phldrT="[Texto]" custT="1"/>
      <dgm:spPr/>
      <dgm:t>
        <a:bodyPr/>
        <a:lstStyle/>
        <a:p>
          <a:pPr algn="ctr"/>
          <a:r>
            <a:rPr lang="es-CL" sz="2400" dirty="0" smtClean="0"/>
            <a:t>Acogida y evaluación</a:t>
          </a:r>
          <a:endParaRPr lang="es-CL" sz="2400" dirty="0"/>
        </a:p>
      </dgm:t>
    </dgm:pt>
    <dgm:pt modelId="{F91D27E4-BC72-4E41-BAE1-0DE5E74AB976}" type="parTrans" cxnId="{367DF890-C60A-4911-8C7F-9544552DAF98}">
      <dgm:prSet/>
      <dgm:spPr/>
      <dgm:t>
        <a:bodyPr/>
        <a:lstStyle/>
        <a:p>
          <a:endParaRPr lang="es-CL"/>
        </a:p>
      </dgm:t>
    </dgm:pt>
    <dgm:pt modelId="{3484D42C-DB61-423B-BDCB-8F62D1354093}" type="sibTrans" cxnId="{367DF890-C60A-4911-8C7F-9544552DAF98}">
      <dgm:prSet/>
      <dgm:spPr/>
      <dgm:t>
        <a:bodyPr/>
        <a:lstStyle/>
        <a:p>
          <a:endParaRPr lang="es-CL"/>
        </a:p>
      </dgm:t>
    </dgm:pt>
    <dgm:pt modelId="{AD51755D-9B19-4B7C-A874-A8C5B995BEE8}">
      <dgm:prSet phldrT="[Texto]" custT="1"/>
      <dgm:spPr/>
      <dgm:t>
        <a:bodyPr/>
        <a:lstStyle/>
        <a:p>
          <a:pPr algn="ctr"/>
          <a:r>
            <a:rPr lang="es-CL" sz="2400" dirty="0" smtClean="0"/>
            <a:t>Establecer un plan de acción</a:t>
          </a:r>
          <a:endParaRPr lang="es-CL" sz="2400" dirty="0"/>
        </a:p>
      </dgm:t>
    </dgm:pt>
    <dgm:pt modelId="{9C58E70F-323C-4C84-9EAD-5DFDB71B770C}" type="parTrans" cxnId="{1953531E-64C9-4B56-BAEF-76DC8D842BCF}">
      <dgm:prSet/>
      <dgm:spPr/>
      <dgm:t>
        <a:bodyPr/>
        <a:lstStyle/>
        <a:p>
          <a:endParaRPr lang="es-CL"/>
        </a:p>
      </dgm:t>
    </dgm:pt>
    <dgm:pt modelId="{E1E3A6A0-EBAA-4CAB-AA24-06B23F872D25}" type="sibTrans" cxnId="{1953531E-64C9-4B56-BAEF-76DC8D842BCF}">
      <dgm:prSet/>
      <dgm:spPr/>
      <dgm:t>
        <a:bodyPr/>
        <a:lstStyle/>
        <a:p>
          <a:endParaRPr lang="es-CL"/>
        </a:p>
      </dgm:t>
    </dgm:pt>
    <dgm:pt modelId="{BC3CA27C-7C0A-426E-9DA4-3E496AA92F04}">
      <dgm:prSet phldrT="[Texto]"/>
      <dgm:spPr/>
      <dgm:t>
        <a:bodyPr/>
        <a:lstStyle/>
        <a:p>
          <a:pPr algn="l"/>
          <a:r>
            <a:rPr lang="es-CL" sz="1600" dirty="0" smtClean="0"/>
            <a:t>Acciones según nivel de riesgo.</a:t>
          </a:r>
          <a:endParaRPr lang="es-CL" sz="1600" dirty="0"/>
        </a:p>
      </dgm:t>
    </dgm:pt>
    <dgm:pt modelId="{5C227A37-9911-4640-B9EB-388229D558F4}" type="parTrans" cxnId="{30962879-9E64-4D9C-A5AD-B1C01F3E591B}">
      <dgm:prSet/>
      <dgm:spPr/>
      <dgm:t>
        <a:bodyPr/>
        <a:lstStyle/>
        <a:p>
          <a:endParaRPr lang="es-CL"/>
        </a:p>
      </dgm:t>
    </dgm:pt>
    <dgm:pt modelId="{704200D4-B81B-42B5-A557-F3A56D9AFCED}" type="sibTrans" cxnId="{30962879-9E64-4D9C-A5AD-B1C01F3E591B}">
      <dgm:prSet/>
      <dgm:spPr/>
      <dgm:t>
        <a:bodyPr/>
        <a:lstStyle/>
        <a:p>
          <a:endParaRPr lang="es-CL"/>
        </a:p>
      </dgm:t>
    </dgm:pt>
    <dgm:pt modelId="{FF9E010B-9C0A-4813-BFF6-B8001C59FE10}">
      <dgm:prSet phldrT="[Texto]"/>
      <dgm:spPr/>
      <dgm:t>
        <a:bodyPr/>
        <a:lstStyle/>
        <a:p>
          <a:pPr algn="l"/>
          <a:r>
            <a:rPr lang="es-CL" sz="1600" dirty="0" smtClean="0"/>
            <a:t>Incorporar a la familia,</a:t>
          </a:r>
          <a:endParaRPr lang="es-CL" sz="1600" dirty="0"/>
        </a:p>
      </dgm:t>
    </dgm:pt>
    <dgm:pt modelId="{CBC7C3D2-238D-4B65-A366-9FE3CA898E57}" type="parTrans" cxnId="{5DA87C19-DC47-422C-B93A-DDCC5FE898EF}">
      <dgm:prSet/>
      <dgm:spPr/>
      <dgm:t>
        <a:bodyPr/>
        <a:lstStyle/>
        <a:p>
          <a:endParaRPr lang="es-CL"/>
        </a:p>
      </dgm:t>
    </dgm:pt>
    <dgm:pt modelId="{62C1FC44-EAA2-4608-B398-56577CF339DD}" type="sibTrans" cxnId="{5DA87C19-DC47-422C-B93A-DDCC5FE898EF}">
      <dgm:prSet/>
      <dgm:spPr/>
      <dgm:t>
        <a:bodyPr/>
        <a:lstStyle/>
        <a:p>
          <a:endParaRPr lang="es-CL"/>
        </a:p>
      </dgm:t>
    </dgm:pt>
    <dgm:pt modelId="{93D152D5-B8EE-4A92-8140-7CE9312BAD9D}">
      <dgm:prSet phldrT="[Texto]" custT="1"/>
      <dgm:spPr/>
      <dgm:t>
        <a:bodyPr/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400" dirty="0" smtClean="0"/>
            <a:t>Resolución y seguimiento</a:t>
          </a:r>
        </a:p>
      </dgm:t>
    </dgm:pt>
    <dgm:pt modelId="{918E8B00-746C-42FA-A57E-642E22D7F9EB}" type="parTrans" cxnId="{C86DA1BE-25F8-47BF-A27A-60FFF1A9FC33}">
      <dgm:prSet/>
      <dgm:spPr/>
      <dgm:t>
        <a:bodyPr/>
        <a:lstStyle/>
        <a:p>
          <a:endParaRPr lang="es-CL"/>
        </a:p>
      </dgm:t>
    </dgm:pt>
    <dgm:pt modelId="{E5707875-4B0A-4682-9876-A33EE862FE83}" type="sibTrans" cxnId="{C86DA1BE-25F8-47BF-A27A-60FFF1A9FC33}">
      <dgm:prSet/>
      <dgm:spPr/>
      <dgm:t>
        <a:bodyPr/>
        <a:lstStyle/>
        <a:p>
          <a:endParaRPr lang="es-CL"/>
        </a:p>
      </dgm:t>
    </dgm:pt>
    <dgm:pt modelId="{695DF7A4-C811-4F41-A936-AAED433ED0A0}">
      <dgm:prSet phldrT="[Texto]" custT="1"/>
      <dgm:spPr/>
      <dgm:t>
        <a:bodyPr/>
        <a:lstStyle/>
        <a:p>
          <a:pPr algn="l"/>
          <a:r>
            <a:rPr lang="es-CL" sz="1600" dirty="0" smtClean="0"/>
            <a:t>Determinar Riesgo</a:t>
          </a:r>
          <a:endParaRPr lang="es-CL" sz="1600" dirty="0"/>
        </a:p>
      </dgm:t>
    </dgm:pt>
    <dgm:pt modelId="{1214CDDD-CFDE-4B72-8E6B-3E3E256A2108}" type="parTrans" cxnId="{D3B20DE1-F094-4E87-B56F-854D5BCF73E1}">
      <dgm:prSet/>
      <dgm:spPr/>
      <dgm:t>
        <a:bodyPr/>
        <a:lstStyle/>
        <a:p>
          <a:endParaRPr lang="es-CL"/>
        </a:p>
      </dgm:t>
    </dgm:pt>
    <dgm:pt modelId="{DB2FACC9-7CFB-4D33-89FB-33E92A179D85}" type="sibTrans" cxnId="{D3B20DE1-F094-4E87-B56F-854D5BCF73E1}">
      <dgm:prSet/>
      <dgm:spPr/>
      <dgm:t>
        <a:bodyPr/>
        <a:lstStyle/>
        <a:p>
          <a:endParaRPr lang="es-CL"/>
        </a:p>
      </dgm:t>
    </dgm:pt>
    <dgm:pt modelId="{6CBE24E1-00C4-484B-A99F-B08A97851AD6}">
      <dgm:prSet phldrT="[Texto]" custT="1"/>
      <dgm:spPr/>
      <dgm:t>
        <a:bodyPr/>
        <a:lstStyle/>
        <a:p>
          <a:pPr algn="l"/>
          <a:r>
            <a:rPr lang="es-CL" sz="1600" dirty="0" smtClean="0"/>
            <a:t>Factores protectores y de riesgo.</a:t>
          </a:r>
          <a:endParaRPr lang="es-CL" sz="1600" dirty="0"/>
        </a:p>
      </dgm:t>
    </dgm:pt>
    <dgm:pt modelId="{F7F455C4-BB79-492D-976B-66BA2C5AEE8A}" type="parTrans" cxnId="{B6DA323F-7D86-4424-9BB1-1E1EBD16BB71}">
      <dgm:prSet/>
      <dgm:spPr/>
      <dgm:t>
        <a:bodyPr/>
        <a:lstStyle/>
        <a:p>
          <a:endParaRPr lang="es-CL"/>
        </a:p>
      </dgm:t>
    </dgm:pt>
    <dgm:pt modelId="{30E02324-96E6-417A-B304-790247105FA4}" type="sibTrans" cxnId="{B6DA323F-7D86-4424-9BB1-1E1EBD16BB71}">
      <dgm:prSet/>
      <dgm:spPr/>
      <dgm:t>
        <a:bodyPr/>
        <a:lstStyle/>
        <a:p>
          <a:endParaRPr lang="es-CL"/>
        </a:p>
      </dgm:t>
    </dgm:pt>
    <dgm:pt modelId="{BD534FFC-3305-4D77-BC23-F46DF2FFF856}">
      <dgm:prSet phldrT="[Texto]" custT="1"/>
      <dgm:spPr/>
      <dgm:t>
        <a:bodyPr/>
        <a:lstStyle/>
        <a:p>
          <a:pPr marL="87313" marR="0" lvl="0" indent="-87313" algn="l" defTabSz="9017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CL" sz="1600" dirty="0" smtClean="0"/>
            <a:t>Notificar intentos a SEREMI.*</a:t>
          </a:r>
        </a:p>
        <a:p>
          <a:pPr marL="171450" lvl="1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s-CL" sz="1600" dirty="0"/>
        </a:p>
      </dgm:t>
    </dgm:pt>
    <dgm:pt modelId="{A943DBD5-C113-4C3A-8327-018F5CDD059C}" type="parTrans" cxnId="{51B53B13-2B85-4133-A5B6-234CE0DEB281}">
      <dgm:prSet/>
      <dgm:spPr/>
      <dgm:t>
        <a:bodyPr/>
        <a:lstStyle/>
        <a:p>
          <a:endParaRPr lang="es-CL"/>
        </a:p>
      </dgm:t>
    </dgm:pt>
    <dgm:pt modelId="{07EDD763-3AF2-4086-AF59-B960D6577E0E}" type="sibTrans" cxnId="{51B53B13-2B85-4133-A5B6-234CE0DEB281}">
      <dgm:prSet/>
      <dgm:spPr/>
      <dgm:t>
        <a:bodyPr/>
        <a:lstStyle/>
        <a:p>
          <a:endParaRPr lang="es-CL"/>
        </a:p>
      </dgm:t>
    </dgm:pt>
    <dgm:pt modelId="{55DB08B9-EB54-4165-8034-AD718BF7509E}">
      <dgm:prSet phldrT="[Texto]" custT="1"/>
      <dgm:spPr/>
      <dgm:t>
        <a:bodyPr/>
        <a:lstStyle/>
        <a:p>
          <a:pPr marL="87313" lvl="0" indent="-87313" algn="l" defTabSz="901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dirty="0" smtClean="0"/>
            <a:t>Gestionar medidas alternativas.</a:t>
          </a:r>
        </a:p>
      </dgm:t>
    </dgm:pt>
    <dgm:pt modelId="{5CB09329-F662-402D-8746-B970557260B0}" type="parTrans" cxnId="{51266427-E835-4154-A38F-6FC86FAA02DE}">
      <dgm:prSet/>
      <dgm:spPr/>
      <dgm:t>
        <a:bodyPr/>
        <a:lstStyle/>
        <a:p>
          <a:endParaRPr lang="es-CL"/>
        </a:p>
      </dgm:t>
    </dgm:pt>
    <dgm:pt modelId="{FDC66560-A3DF-4849-B159-6696D247C985}" type="sibTrans" cxnId="{51266427-E835-4154-A38F-6FC86FAA02DE}">
      <dgm:prSet/>
      <dgm:spPr/>
      <dgm:t>
        <a:bodyPr/>
        <a:lstStyle/>
        <a:p>
          <a:endParaRPr lang="es-CL"/>
        </a:p>
      </dgm:t>
    </dgm:pt>
    <dgm:pt modelId="{BA2A13ED-0D48-4603-ABAB-F43C3B65F8E0}">
      <dgm:prSet phldrT="[Texto]" custT="1"/>
      <dgm:spPr/>
      <dgm:t>
        <a:bodyPr/>
        <a:lstStyle/>
        <a:p>
          <a:pPr marL="87313" lvl="0" indent="-87313" algn="l" defTabSz="901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dirty="0" smtClean="0"/>
            <a:t>Notificar a Equipos de Salud para seguimiento.</a:t>
          </a:r>
        </a:p>
      </dgm:t>
    </dgm:pt>
    <dgm:pt modelId="{1B8BC225-0138-40BB-9D7A-6EA0A539FC61}" type="parTrans" cxnId="{A1DB2BB8-F182-4862-B0C8-B702105542B3}">
      <dgm:prSet/>
      <dgm:spPr/>
      <dgm:t>
        <a:bodyPr/>
        <a:lstStyle/>
        <a:p>
          <a:endParaRPr lang="es-CL"/>
        </a:p>
      </dgm:t>
    </dgm:pt>
    <dgm:pt modelId="{F1FEEF4E-67BD-4930-82D1-9F071DC58EDC}" type="sibTrans" cxnId="{A1DB2BB8-F182-4862-B0C8-B702105542B3}">
      <dgm:prSet/>
      <dgm:spPr/>
      <dgm:t>
        <a:bodyPr/>
        <a:lstStyle/>
        <a:p>
          <a:endParaRPr lang="es-CL"/>
        </a:p>
      </dgm:t>
    </dgm:pt>
    <dgm:pt modelId="{D5199E54-A3AB-4A95-9C92-F640B4FEEDA0}">
      <dgm:prSet phldrT="[Texto]" custT="1"/>
      <dgm:spPr/>
      <dgm:t>
        <a:bodyPr/>
        <a:lstStyle/>
        <a:p>
          <a:pPr algn="l"/>
          <a:r>
            <a:rPr lang="es-CL" sz="1600" dirty="0" smtClean="0"/>
            <a:t>Intervención en crisis.</a:t>
          </a:r>
          <a:endParaRPr lang="es-CL" sz="1600" dirty="0"/>
        </a:p>
      </dgm:t>
    </dgm:pt>
    <dgm:pt modelId="{B0CA95FD-41D5-40A4-B8BE-B78E8ADB66DF}" type="parTrans" cxnId="{EF8F5CC9-620E-45CA-8FC5-EB11AF6E2041}">
      <dgm:prSet/>
      <dgm:spPr/>
    </dgm:pt>
    <dgm:pt modelId="{DFC6AD94-2F44-42B2-917F-8EC1F117926E}" type="sibTrans" cxnId="{EF8F5CC9-620E-45CA-8FC5-EB11AF6E2041}">
      <dgm:prSet/>
      <dgm:spPr/>
    </dgm:pt>
    <dgm:pt modelId="{3DA97D42-348E-4B51-A575-D58611EF865A}" type="pres">
      <dgm:prSet presAssocID="{25EECE35-9379-4D5A-ACDC-EF3EEF0FB19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F7E328A7-54A0-4871-899E-60F2C496E26F}" type="pres">
      <dgm:prSet presAssocID="{6175A1ED-16F0-4B46-B900-4A2A07BDE7A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67B2A20-B9F7-45DF-8151-8B1F41BAD474}" type="pres">
      <dgm:prSet presAssocID="{3484D42C-DB61-423B-BDCB-8F62D1354093}" presName="sibTrans" presStyleCnt="0"/>
      <dgm:spPr/>
    </dgm:pt>
    <dgm:pt modelId="{7EAE9C33-B1E2-4E7F-ABB3-BADD4164A826}" type="pres">
      <dgm:prSet presAssocID="{AD51755D-9B19-4B7C-A874-A8C5B995BEE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8FB425D-2D78-4F24-A5F1-0848D4D8A2A5}" type="pres">
      <dgm:prSet presAssocID="{E1E3A6A0-EBAA-4CAB-AA24-06B23F872D25}" presName="sibTrans" presStyleCnt="0"/>
      <dgm:spPr/>
    </dgm:pt>
    <dgm:pt modelId="{0AA8ED01-96C5-4AC5-A2CF-C98656FCF5F8}" type="pres">
      <dgm:prSet presAssocID="{93D152D5-B8EE-4A92-8140-7CE9312BAD9D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5DA87C19-DC47-422C-B93A-DDCC5FE898EF}" srcId="{AD51755D-9B19-4B7C-A874-A8C5B995BEE8}" destId="{FF9E010B-9C0A-4813-BFF6-B8001C59FE10}" srcOrd="1" destOrd="0" parTransId="{CBC7C3D2-238D-4B65-A366-9FE3CA898E57}" sibTransId="{62C1FC44-EAA2-4608-B398-56577CF339DD}"/>
    <dgm:cxn modelId="{6DA06AED-775E-407F-A670-FACD900B04A4}" type="presOf" srcId="{695DF7A4-C811-4F41-A936-AAED433ED0A0}" destId="{F7E328A7-54A0-4871-899E-60F2C496E26F}" srcOrd="0" destOrd="2" presId="urn:microsoft.com/office/officeart/2005/8/layout/hList6"/>
    <dgm:cxn modelId="{85EBC2DB-0480-442F-943C-595AAB676D5B}" type="presOf" srcId="{FF9E010B-9C0A-4813-BFF6-B8001C59FE10}" destId="{7EAE9C33-B1E2-4E7F-ABB3-BADD4164A826}" srcOrd="0" destOrd="2" presId="urn:microsoft.com/office/officeart/2005/8/layout/hList6"/>
    <dgm:cxn modelId="{EF8F5CC9-620E-45CA-8FC5-EB11AF6E2041}" srcId="{6175A1ED-16F0-4B46-B900-4A2A07BDE7AD}" destId="{D5199E54-A3AB-4A95-9C92-F640B4FEEDA0}" srcOrd="0" destOrd="0" parTransId="{B0CA95FD-41D5-40A4-B8BE-B78E8ADB66DF}" sibTransId="{DFC6AD94-2F44-42B2-917F-8EC1F117926E}"/>
    <dgm:cxn modelId="{D3CE3C34-4937-4ACA-8567-C98E3E119B0C}" type="presOf" srcId="{55DB08B9-EB54-4165-8034-AD718BF7509E}" destId="{0AA8ED01-96C5-4AC5-A2CF-C98656FCF5F8}" srcOrd="0" destOrd="2" presId="urn:microsoft.com/office/officeart/2005/8/layout/hList6"/>
    <dgm:cxn modelId="{1C4ADE55-EB22-4248-83D2-5B63E9D2A6F8}" type="presOf" srcId="{BD534FFC-3305-4D77-BC23-F46DF2FFF856}" destId="{0AA8ED01-96C5-4AC5-A2CF-C98656FCF5F8}" srcOrd="0" destOrd="3" presId="urn:microsoft.com/office/officeart/2005/8/layout/hList6"/>
    <dgm:cxn modelId="{367DF890-C60A-4911-8C7F-9544552DAF98}" srcId="{25EECE35-9379-4D5A-ACDC-EF3EEF0FB196}" destId="{6175A1ED-16F0-4B46-B900-4A2A07BDE7AD}" srcOrd="0" destOrd="0" parTransId="{F91D27E4-BC72-4E41-BAE1-0DE5E74AB976}" sibTransId="{3484D42C-DB61-423B-BDCB-8F62D1354093}"/>
    <dgm:cxn modelId="{28D3B446-05F1-42CF-A390-345331CB1FB2}" type="presOf" srcId="{BC3CA27C-7C0A-426E-9DA4-3E496AA92F04}" destId="{7EAE9C33-B1E2-4E7F-ABB3-BADD4164A826}" srcOrd="0" destOrd="1" presId="urn:microsoft.com/office/officeart/2005/8/layout/hList6"/>
    <dgm:cxn modelId="{51B53B13-2B85-4133-A5B6-234CE0DEB281}" srcId="{93D152D5-B8EE-4A92-8140-7CE9312BAD9D}" destId="{BD534FFC-3305-4D77-BC23-F46DF2FFF856}" srcOrd="2" destOrd="0" parTransId="{A943DBD5-C113-4C3A-8327-018F5CDD059C}" sibTransId="{07EDD763-3AF2-4086-AF59-B960D6577E0E}"/>
    <dgm:cxn modelId="{230D987A-BE5D-42C8-81C8-7200A6E8E4B0}" type="presOf" srcId="{93D152D5-B8EE-4A92-8140-7CE9312BAD9D}" destId="{0AA8ED01-96C5-4AC5-A2CF-C98656FCF5F8}" srcOrd="0" destOrd="0" presId="urn:microsoft.com/office/officeart/2005/8/layout/hList6"/>
    <dgm:cxn modelId="{4912E62E-D3EC-42F6-89F0-653E15A06B9E}" type="presOf" srcId="{25EECE35-9379-4D5A-ACDC-EF3EEF0FB196}" destId="{3DA97D42-348E-4B51-A575-D58611EF865A}" srcOrd="0" destOrd="0" presId="urn:microsoft.com/office/officeart/2005/8/layout/hList6"/>
    <dgm:cxn modelId="{B6DA323F-7D86-4424-9BB1-1E1EBD16BB71}" srcId="{6175A1ED-16F0-4B46-B900-4A2A07BDE7AD}" destId="{6CBE24E1-00C4-484B-A99F-B08A97851AD6}" srcOrd="2" destOrd="0" parTransId="{F7F455C4-BB79-492D-976B-66BA2C5AEE8A}" sibTransId="{30E02324-96E6-417A-B304-790247105FA4}"/>
    <dgm:cxn modelId="{BE883042-94ED-4086-8988-AF512F949121}" type="presOf" srcId="{6CBE24E1-00C4-484B-A99F-B08A97851AD6}" destId="{F7E328A7-54A0-4871-899E-60F2C496E26F}" srcOrd="0" destOrd="3" presId="urn:microsoft.com/office/officeart/2005/8/layout/hList6"/>
    <dgm:cxn modelId="{0A2709B7-8162-4E26-9B23-23D9858BBBC1}" type="presOf" srcId="{6175A1ED-16F0-4B46-B900-4A2A07BDE7AD}" destId="{F7E328A7-54A0-4871-899E-60F2C496E26F}" srcOrd="0" destOrd="0" presId="urn:microsoft.com/office/officeart/2005/8/layout/hList6"/>
    <dgm:cxn modelId="{D95F12AD-E4D1-4955-A042-CEFA1AE862F1}" type="presOf" srcId="{D5199E54-A3AB-4A95-9C92-F640B4FEEDA0}" destId="{F7E328A7-54A0-4871-899E-60F2C496E26F}" srcOrd="0" destOrd="1" presId="urn:microsoft.com/office/officeart/2005/8/layout/hList6"/>
    <dgm:cxn modelId="{F70EB1F0-836F-46DC-8FA2-4CC59F54ACAA}" type="presOf" srcId="{AD51755D-9B19-4B7C-A874-A8C5B995BEE8}" destId="{7EAE9C33-B1E2-4E7F-ABB3-BADD4164A826}" srcOrd="0" destOrd="0" presId="urn:microsoft.com/office/officeart/2005/8/layout/hList6"/>
    <dgm:cxn modelId="{A1DB2BB8-F182-4862-B0C8-B702105542B3}" srcId="{93D152D5-B8EE-4A92-8140-7CE9312BAD9D}" destId="{BA2A13ED-0D48-4603-ABAB-F43C3B65F8E0}" srcOrd="0" destOrd="0" parTransId="{1B8BC225-0138-40BB-9D7A-6EA0A539FC61}" sibTransId="{F1FEEF4E-67BD-4930-82D1-9F071DC58EDC}"/>
    <dgm:cxn modelId="{51266427-E835-4154-A38F-6FC86FAA02DE}" srcId="{93D152D5-B8EE-4A92-8140-7CE9312BAD9D}" destId="{55DB08B9-EB54-4165-8034-AD718BF7509E}" srcOrd="1" destOrd="0" parTransId="{5CB09329-F662-402D-8746-B970557260B0}" sibTransId="{FDC66560-A3DF-4849-B159-6696D247C985}"/>
    <dgm:cxn modelId="{DA7573FD-44DD-4720-A10B-DA0F96E25749}" type="presOf" srcId="{BA2A13ED-0D48-4603-ABAB-F43C3B65F8E0}" destId="{0AA8ED01-96C5-4AC5-A2CF-C98656FCF5F8}" srcOrd="0" destOrd="1" presId="urn:microsoft.com/office/officeart/2005/8/layout/hList6"/>
    <dgm:cxn modelId="{C86DA1BE-25F8-47BF-A27A-60FFF1A9FC33}" srcId="{25EECE35-9379-4D5A-ACDC-EF3EEF0FB196}" destId="{93D152D5-B8EE-4A92-8140-7CE9312BAD9D}" srcOrd="2" destOrd="0" parTransId="{918E8B00-746C-42FA-A57E-642E22D7F9EB}" sibTransId="{E5707875-4B0A-4682-9876-A33EE862FE83}"/>
    <dgm:cxn modelId="{1953531E-64C9-4B56-BAEF-76DC8D842BCF}" srcId="{25EECE35-9379-4D5A-ACDC-EF3EEF0FB196}" destId="{AD51755D-9B19-4B7C-A874-A8C5B995BEE8}" srcOrd="1" destOrd="0" parTransId="{9C58E70F-323C-4C84-9EAD-5DFDB71B770C}" sibTransId="{E1E3A6A0-EBAA-4CAB-AA24-06B23F872D25}"/>
    <dgm:cxn modelId="{D3B20DE1-F094-4E87-B56F-854D5BCF73E1}" srcId="{6175A1ED-16F0-4B46-B900-4A2A07BDE7AD}" destId="{695DF7A4-C811-4F41-A936-AAED433ED0A0}" srcOrd="1" destOrd="0" parTransId="{1214CDDD-CFDE-4B72-8E6B-3E3E256A2108}" sibTransId="{DB2FACC9-7CFB-4D33-89FB-33E92A179D85}"/>
    <dgm:cxn modelId="{30962879-9E64-4D9C-A5AD-B1C01F3E591B}" srcId="{AD51755D-9B19-4B7C-A874-A8C5B995BEE8}" destId="{BC3CA27C-7C0A-426E-9DA4-3E496AA92F04}" srcOrd="0" destOrd="0" parTransId="{5C227A37-9911-4640-B9EB-388229D558F4}" sibTransId="{704200D4-B81B-42B5-A557-F3A56D9AFCED}"/>
    <dgm:cxn modelId="{1BBAC64E-B2EE-4F76-A4D0-779EE17FD896}" type="presParOf" srcId="{3DA97D42-348E-4B51-A575-D58611EF865A}" destId="{F7E328A7-54A0-4871-899E-60F2C496E26F}" srcOrd="0" destOrd="0" presId="urn:microsoft.com/office/officeart/2005/8/layout/hList6"/>
    <dgm:cxn modelId="{ED6A66AD-5550-456D-AD8C-B0E77D1ABF61}" type="presParOf" srcId="{3DA97D42-348E-4B51-A575-D58611EF865A}" destId="{A67B2A20-B9F7-45DF-8151-8B1F41BAD474}" srcOrd="1" destOrd="0" presId="urn:microsoft.com/office/officeart/2005/8/layout/hList6"/>
    <dgm:cxn modelId="{2EF103CF-9235-4CB7-8D13-639A7505A29B}" type="presParOf" srcId="{3DA97D42-348E-4B51-A575-D58611EF865A}" destId="{7EAE9C33-B1E2-4E7F-ABB3-BADD4164A826}" srcOrd="2" destOrd="0" presId="urn:microsoft.com/office/officeart/2005/8/layout/hList6"/>
    <dgm:cxn modelId="{7C6AF5A8-61E3-457B-BC02-44ED056440DB}" type="presParOf" srcId="{3DA97D42-348E-4B51-A575-D58611EF865A}" destId="{88FB425D-2D78-4F24-A5F1-0848D4D8A2A5}" srcOrd="3" destOrd="0" presId="urn:microsoft.com/office/officeart/2005/8/layout/hList6"/>
    <dgm:cxn modelId="{1E2A16E5-7C15-4821-A2CA-719575282D98}" type="presParOf" srcId="{3DA97D42-348E-4B51-A575-D58611EF865A}" destId="{0AA8ED01-96C5-4AC5-A2CF-C98656FCF5F8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B21D1AA-B0CA-489E-9384-3B5B7ABEA040}" type="doc">
      <dgm:prSet loTypeId="urn:microsoft.com/office/officeart/2005/8/layout/arrow2" loCatId="process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es-CL"/>
        </a:p>
      </dgm:t>
    </dgm:pt>
    <dgm:pt modelId="{037C9069-2957-40D3-96C7-B4E069933374}">
      <dgm:prSet custT="1"/>
      <dgm:spPr/>
      <dgm:t>
        <a:bodyPr/>
        <a:lstStyle/>
        <a:p>
          <a:pPr rtl="0"/>
          <a:r>
            <a:rPr lang="es-CL" sz="1400" dirty="0" smtClean="0">
              <a:latin typeface="Calibri Light" panose="020F0302020204030204" pitchFamily="34" charset="0"/>
            </a:rPr>
            <a:t>Redes organizadas desde la atención primaria de salud, la cual es la vía de acceso a atención en salud mental.</a:t>
          </a:r>
          <a:endParaRPr lang="es-CL" sz="1400" dirty="0">
            <a:latin typeface="Calibri Light" panose="020F0302020204030204" pitchFamily="34" charset="0"/>
          </a:endParaRPr>
        </a:p>
      </dgm:t>
    </dgm:pt>
    <dgm:pt modelId="{5509403C-B6B1-472B-A2C8-6BDFFB1B3FDD}" type="parTrans" cxnId="{BB8A84A3-CAB4-4A09-8F64-7E4B7D354D19}">
      <dgm:prSet/>
      <dgm:spPr/>
      <dgm:t>
        <a:bodyPr/>
        <a:lstStyle/>
        <a:p>
          <a:endParaRPr lang="es-CL"/>
        </a:p>
      </dgm:t>
    </dgm:pt>
    <dgm:pt modelId="{8DEF5090-18A5-4709-A9B9-2B888C9B4CDB}" type="sibTrans" cxnId="{BB8A84A3-CAB4-4A09-8F64-7E4B7D354D19}">
      <dgm:prSet/>
      <dgm:spPr/>
      <dgm:t>
        <a:bodyPr/>
        <a:lstStyle/>
        <a:p>
          <a:endParaRPr lang="es-CL"/>
        </a:p>
      </dgm:t>
    </dgm:pt>
    <dgm:pt modelId="{90025545-613F-422B-99E2-157342CE8829}">
      <dgm:prSet custT="1"/>
      <dgm:spPr/>
      <dgm:t>
        <a:bodyPr/>
        <a:lstStyle/>
        <a:p>
          <a:pPr rtl="0"/>
          <a:r>
            <a:rPr lang="es-CL" sz="1400" dirty="0" smtClean="0">
              <a:latin typeface="Calibri Light" panose="020F0302020204030204" pitchFamily="34" charset="0"/>
            </a:rPr>
            <a:t>Servicios de especialidad ubicados en Centros de Salud Mental Comunitaria (CSMC San Felipe) con presencia de equipos interdisciplinarios para atender enfermedades severas.</a:t>
          </a:r>
          <a:endParaRPr lang="es-CL" sz="1400" dirty="0">
            <a:latin typeface="Calibri Light" panose="020F0302020204030204" pitchFamily="34" charset="0"/>
          </a:endParaRPr>
        </a:p>
      </dgm:t>
    </dgm:pt>
    <dgm:pt modelId="{E0EDB2E5-0FF9-405A-AFAE-D6916AB414F5}" type="parTrans" cxnId="{AC66D877-EFFD-4D31-9A9F-1832BBCC1D8E}">
      <dgm:prSet/>
      <dgm:spPr/>
      <dgm:t>
        <a:bodyPr/>
        <a:lstStyle/>
        <a:p>
          <a:endParaRPr lang="es-CL"/>
        </a:p>
      </dgm:t>
    </dgm:pt>
    <dgm:pt modelId="{50C3F4FA-E16F-459F-9128-4DF3F0B375BC}" type="sibTrans" cxnId="{AC66D877-EFFD-4D31-9A9F-1832BBCC1D8E}">
      <dgm:prSet/>
      <dgm:spPr/>
      <dgm:t>
        <a:bodyPr/>
        <a:lstStyle/>
        <a:p>
          <a:endParaRPr lang="es-CL"/>
        </a:p>
      </dgm:t>
    </dgm:pt>
    <dgm:pt modelId="{D2F44231-9982-42C1-9AB3-AE999E9C044B}">
      <dgm:prSet custT="1"/>
      <dgm:spPr/>
      <dgm:t>
        <a:bodyPr/>
        <a:lstStyle/>
        <a:p>
          <a:pPr rtl="0"/>
          <a:r>
            <a:rPr lang="es-CL" sz="1400" dirty="0" smtClean="0">
              <a:latin typeface="Calibri Light" panose="020F0302020204030204" pitchFamily="34" charset="0"/>
            </a:rPr>
            <a:t>Servicios de atención cerrada ubicados en Hospital Psiquiátrico Dr. </a:t>
          </a:r>
          <a:r>
            <a:rPr lang="es-CL" sz="1400" dirty="0" err="1" smtClean="0">
              <a:latin typeface="Calibri Light" panose="020F0302020204030204" pitchFamily="34" charset="0"/>
            </a:rPr>
            <a:t>Phillipe</a:t>
          </a:r>
          <a:r>
            <a:rPr lang="es-CL" sz="1400" dirty="0" smtClean="0">
              <a:latin typeface="Calibri Light" panose="020F0302020204030204" pitchFamily="34" charset="0"/>
            </a:rPr>
            <a:t> </a:t>
          </a:r>
          <a:r>
            <a:rPr lang="es-CL" sz="1400" dirty="0" err="1" smtClean="0">
              <a:latin typeface="Calibri Light" panose="020F0302020204030204" pitchFamily="34" charset="0"/>
            </a:rPr>
            <a:t>Pinnel</a:t>
          </a:r>
          <a:r>
            <a:rPr lang="es-CL" sz="1400" dirty="0" smtClean="0">
              <a:latin typeface="Calibri Light" panose="020F0302020204030204" pitchFamily="34" charset="0"/>
            </a:rPr>
            <a:t>.</a:t>
          </a:r>
          <a:endParaRPr lang="es-CL" sz="1400" dirty="0">
            <a:latin typeface="Calibri Light" panose="020F0302020204030204" pitchFamily="34" charset="0"/>
          </a:endParaRPr>
        </a:p>
      </dgm:t>
    </dgm:pt>
    <dgm:pt modelId="{E4112B64-24E0-469D-99F2-89644E728548}" type="parTrans" cxnId="{E074D1F0-5718-4596-A06E-FCD1E22445FB}">
      <dgm:prSet/>
      <dgm:spPr/>
      <dgm:t>
        <a:bodyPr/>
        <a:lstStyle/>
        <a:p>
          <a:endParaRPr lang="es-CL"/>
        </a:p>
      </dgm:t>
    </dgm:pt>
    <dgm:pt modelId="{82C3931D-25AF-446B-BEA6-EFA6236E9A65}" type="sibTrans" cxnId="{E074D1F0-5718-4596-A06E-FCD1E22445FB}">
      <dgm:prSet/>
      <dgm:spPr/>
      <dgm:t>
        <a:bodyPr/>
        <a:lstStyle/>
        <a:p>
          <a:endParaRPr lang="es-CL"/>
        </a:p>
      </dgm:t>
    </dgm:pt>
    <dgm:pt modelId="{3B9EBC40-5389-4E80-9798-A49FC41A2608}" type="pres">
      <dgm:prSet presAssocID="{4B21D1AA-B0CA-489E-9384-3B5B7ABEA040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FD0D1B9A-E1B5-4DA2-8B05-69BEACD3D4C7}" type="pres">
      <dgm:prSet presAssocID="{4B21D1AA-B0CA-489E-9384-3B5B7ABEA040}" presName="arrow" presStyleLbl="bgShp" presStyleIdx="0" presStyleCnt="1"/>
      <dgm:spPr/>
      <dgm:t>
        <a:bodyPr/>
        <a:lstStyle/>
        <a:p>
          <a:endParaRPr lang="es-CL"/>
        </a:p>
      </dgm:t>
    </dgm:pt>
    <dgm:pt modelId="{5292AD20-E24F-4D32-9A1E-C147213E9FE2}" type="pres">
      <dgm:prSet presAssocID="{4B21D1AA-B0CA-489E-9384-3B5B7ABEA040}" presName="arrowDiagram3" presStyleCnt="0"/>
      <dgm:spPr/>
      <dgm:t>
        <a:bodyPr/>
        <a:lstStyle/>
        <a:p>
          <a:endParaRPr lang="es-CL"/>
        </a:p>
      </dgm:t>
    </dgm:pt>
    <dgm:pt modelId="{108561ED-A6F5-4662-9921-CDD80AFD3181}" type="pres">
      <dgm:prSet presAssocID="{037C9069-2957-40D3-96C7-B4E069933374}" presName="bullet3a" presStyleLbl="node1" presStyleIdx="0" presStyleCnt="3"/>
      <dgm:spPr/>
      <dgm:t>
        <a:bodyPr/>
        <a:lstStyle/>
        <a:p>
          <a:endParaRPr lang="es-CL"/>
        </a:p>
      </dgm:t>
    </dgm:pt>
    <dgm:pt modelId="{0F19D7DC-AD3E-4516-B7F6-D546CDE74B85}" type="pres">
      <dgm:prSet presAssocID="{037C9069-2957-40D3-96C7-B4E069933374}" presName="textBox3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759D38E-9274-4397-A531-A158C80F79F3}" type="pres">
      <dgm:prSet presAssocID="{90025545-613F-422B-99E2-157342CE8829}" presName="bullet3b" presStyleLbl="node1" presStyleIdx="1" presStyleCnt="3"/>
      <dgm:spPr/>
      <dgm:t>
        <a:bodyPr/>
        <a:lstStyle/>
        <a:p>
          <a:endParaRPr lang="es-CL"/>
        </a:p>
      </dgm:t>
    </dgm:pt>
    <dgm:pt modelId="{64EA302F-2A40-4731-95C9-8E76066BF983}" type="pres">
      <dgm:prSet presAssocID="{90025545-613F-422B-99E2-157342CE8829}" presName="textBox3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C205C692-9233-4823-9E74-5DB731AA277B}" type="pres">
      <dgm:prSet presAssocID="{D2F44231-9982-42C1-9AB3-AE999E9C044B}" presName="bullet3c" presStyleLbl="node1" presStyleIdx="2" presStyleCnt="3"/>
      <dgm:spPr/>
      <dgm:t>
        <a:bodyPr/>
        <a:lstStyle/>
        <a:p>
          <a:endParaRPr lang="es-CL"/>
        </a:p>
      </dgm:t>
    </dgm:pt>
    <dgm:pt modelId="{69CE32DA-609E-4B6D-A162-DFD70C051C29}" type="pres">
      <dgm:prSet presAssocID="{D2F44231-9982-42C1-9AB3-AE999E9C044B}" presName="textBox3c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AC66D877-EFFD-4D31-9A9F-1832BBCC1D8E}" srcId="{4B21D1AA-B0CA-489E-9384-3B5B7ABEA040}" destId="{90025545-613F-422B-99E2-157342CE8829}" srcOrd="1" destOrd="0" parTransId="{E0EDB2E5-0FF9-405A-AFAE-D6916AB414F5}" sibTransId="{50C3F4FA-E16F-459F-9128-4DF3F0B375BC}"/>
    <dgm:cxn modelId="{2762782B-0316-43F2-8DEA-185DEE9DD285}" type="presOf" srcId="{4B21D1AA-B0CA-489E-9384-3B5B7ABEA040}" destId="{3B9EBC40-5389-4E80-9798-A49FC41A2608}" srcOrd="0" destOrd="0" presId="urn:microsoft.com/office/officeart/2005/8/layout/arrow2"/>
    <dgm:cxn modelId="{81FC5146-8F97-4973-8621-BEB10739D2D1}" type="presOf" srcId="{037C9069-2957-40D3-96C7-B4E069933374}" destId="{0F19D7DC-AD3E-4516-B7F6-D546CDE74B85}" srcOrd="0" destOrd="0" presId="urn:microsoft.com/office/officeart/2005/8/layout/arrow2"/>
    <dgm:cxn modelId="{F485F57D-B052-4A1A-9A16-8FD201E0BF45}" type="presOf" srcId="{D2F44231-9982-42C1-9AB3-AE999E9C044B}" destId="{69CE32DA-609E-4B6D-A162-DFD70C051C29}" srcOrd="0" destOrd="0" presId="urn:microsoft.com/office/officeart/2005/8/layout/arrow2"/>
    <dgm:cxn modelId="{E429EB2C-EB2D-4AC4-86A9-A1CB12271E19}" type="presOf" srcId="{90025545-613F-422B-99E2-157342CE8829}" destId="{64EA302F-2A40-4731-95C9-8E76066BF983}" srcOrd="0" destOrd="0" presId="urn:microsoft.com/office/officeart/2005/8/layout/arrow2"/>
    <dgm:cxn modelId="{BB8A84A3-CAB4-4A09-8F64-7E4B7D354D19}" srcId="{4B21D1AA-B0CA-489E-9384-3B5B7ABEA040}" destId="{037C9069-2957-40D3-96C7-B4E069933374}" srcOrd="0" destOrd="0" parTransId="{5509403C-B6B1-472B-A2C8-6BDFFB1B3FDD}" sibTransId="{8DEF5090-18A5-4709-A9B9-2B888C9B4CDB}"/>
    <dgm:cxn modelId="{E074D1F0-5718-4596-A06E-FCD1E22445FB}" srcId="{4B21D1AA-B0CA-489E-9384-3B5B7ABEA040}" destId="{D2F44231-9982-42C1-9AB3-AE999E9C044B}" srcOrd="2" destOrd="0" parTransId="{E4112B64-24E0-469D-99F2-89644E728548}" sibTransId="{82C3931D-25AF-446B-BEA6-EFA6236E9A65}"/>
    <dgm:cxn modelId="{B1251264-125D-4310-940D-D351C1996233}" type="presParOf" srcId="{3B9EBC40-5389-4E80-9798-A49FC41A2608}" destId="{FD0D1B9A-E1B5-4DA2-8B05-69BEACD3D4C7}" srcOrd="0" destOrd="0" presId="urn:microsoft.com/office/officeart/2005/8/layout/arrow2"/>
    <dgm:cxn modelId="{AC28126F-2272-42DE-8A4A-44B7EC223CD9}" type="presParOf" srcId="{3B9EBC40-5389-4E80-9798-A49FC41A2608}" destId="{5292AD20-E24F-4D32-9A1E-C147213E9FE2}" srcOrd="1" destOrd="0" presId="urn:microsoft.com/office/officeart/2005/8/layout/arrow2"/>
    <dgm:cxn modelId="{E0F02A2A-F7BA-4FAB-9112-90DB5EB58555}" type="presParOf" srcId="{5292AD20-E24F-4D32-9A1E-C147213E9FE2}" destId="{108561ED-A6F5-4662-9921-CDD80AFD3181}" srcOrd="0" destOrd="0" presId="urn:microsoft.com/office/officeart/2005/8/layout/arrow2"/>
    <dgm:cxn modelId="{D54546E0-3828-4257-8B6B-B0F369F9F77D}" type="presParOf" srcId="{5292AD20-E24F-4D32-9A1E-C147213E9FE2}" destId="{0F19D7DC-AD3E-4516-B7F6-D546CDE74B85}" srcOrd="1" destOrd="0" presId="urn:microsoft.com/office/officeart/2005/8/layout/arrow2"/>
    <dgm:cxn modelId="{556FFBFA-E9E6-43B5-8D98-817D0A8B1D8A}" type="presParOf" srcId="{5292AD20-E24F-4D32-9A1E-C147213E9FE2}" destId="{8759D38E-9274-4397-A531-A158C80F79F3}" srcOrd="2" destOrd="0" presId="urn:microsoft.com/office/officeart/2005/8/layout/arrow2"/>
    <dgm:cxn modelId="{CE3DF92E-D909-4849-8248-574EDB141273}" type="presParOf" srcId="{5292AD20-E24F-4D32-9A1E-C147213E9FE2}" destId="{64EA302F-2A40-4731-95C9-8E76066BF983}" srcOrd="3" destOrd="0" presId="urn:microsoft.com/office/officeart/2005/8/layout/arrow2"/>
    <dgm:cxn modelId="{CA83DF2B-A1EA-4F57-87F7-00CC30A6B4A5}" type="presParOf" srcId="{5292AD20-E24F-4D32-9A1E-C147213E9FE2}" destId="{C205C692-9233-4823-9E74-5DB731AA277B}" srcOrd="4" destOrd="0" presId="urn:microsoft.com/office/officeart/2005/8/layout/arrow2"/>
    <dgm:cxn modelId="{12E8A5E3-2A66-4C28-A258-799692EF30A5}" type="presParOf" srcId="{5292AD20-E24F-4D32-9A1E-C147213E9FE2}" destId="{69CE32DA-609E-4B6D-A162-DFD70C051C29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8F6FB48-CDC0-4612-AF6F-715C7FAA3DB0}" type="doc">
      <dgm:prSet loTypeId="urn:microsoft.com/office/officeart/2005/8/layout/target3" loCatId="list" qsTypeId="urn:microsoft.com/office/officeart/2005/8/quickstyle/simple4" qsCatId="simple" csTypeId="urn:microsoft.com/office/officeart/2005/8/colors/accent1_3" csCatId="accent1" phldr="1"/>
      <dgm:spPr/>
      <dgm:t>
        <a:bodyPr/>
        <a:lstStyle/>
        <a:p>
          <a:endParaRPr lang="es-CL"/>
        </a:p>
      </dgm:t>
    </dgm:pt>
    <dgm:pt modelId="{73B3238F-7458-4504-8B10-1CDF1F31B1AE}">
      <dgm:prSet phldrT="[Texto]" custT="1"/>
      <dgm:spPr/>
      <dgm:t>
        <a:bodyPr/>
        <a:lstStyle/>
        <a:p>
          <a:r>
            <a:rPr lang="es-CL" sz="1400" b="1" dirty="0" smtClean="0">
              <a:latin typeface="Calibri Light" panose="020F0302020204030204" pitchFamily="34" charset="0"/>
            </a:rPr>
            <a:t>ESTABLECIMIENTOS DE ATENCIÓN PRIMARIA</a:t>
          </a:r>
          <a:endParaRPr lang="es-CL" sz="1400" b="1" dirty="0">
            <a:latin typeface="Calibri Light" panose="020F0302020204030204" pitchFamily="34" charset="0"/>
          </a:endParaRPr>
        </a:p>
      </dgm:t>
    </dgm:pt>
    <dgm:pt modelId="{BEF0BD6A-6EC8-4102-9F35-70F6A7A565CD}" type="parTrans" cxnId="{93C0B8D5-65F6-4590-941A-F53C1C7A5D06}">
      <dgm:prSet/>
      <dgm:spPr/>
      <dgm:t>
        <a:bodyPr/>
        <a:lstStyle/>
        <a:p>
          <a:endParaRPr lang="es-CL"/>
        </a:p>
      </dgm:t>
    </dgm:pt>
    <dgm:pt modelId="{8CA06628-18D5-4D60-B62E-F705B40A2700}" type="sibTrans" cxnId="{93C0B8D5-65F6-4590-941A-F53C1C7A5D06}">
      <dgm:prSet/>
      <dgm:spPr/>
      <dgm:t>
        <a:bodyPr/>
        <a:lstStyle/>
        <a:p>
          <a:endParaRPr lang="es-CL"/>
        </a:p>
      </dgm:t>
    </dgm:pt>
    <dgm:pt modelId="{875A3BF6-0E54-40B0-97AB-A2F2D169339B}">
      <dgm:prSet phldrT="[Texto]" custT="1"/>
      <dgm:spPr/>
      <dgm:t>
        <a:bodyPr/>
        <a:lstStyle/>
        <a:p>
          <a:r>
            <a:rPr lang="es-CL" sz="1400" dirty="0" smtClean="0">
              <a:latin typeface="Calibri Light" panose="020F0302020204030204" pitchFamily="34" charset="0"/>
            </a:rPr>
            <a:t>13 CESFAM</a:t>
          </a:r>
          <a:endParaRPr lang="es-CL" sz="1400" dirty="0">
            <a:latin typeface="Calibri Light" panose="020F0302020204030204" pitchFamily="34" charset="0"/>
          </a:endParaRPr>
        </a:p>
      </dgm:t>
    </dgm:pt>
    <dgm:pt modelId="{9BDD67DD-81D7-4144-8B5F-E8DED7857673}" type="parTrans" cxnId="{F176118F-0B23-4CA4-BE66-002EDAE35899}">
      <dgm:prSet/>
      <dgm:spPr/>
      <dgm:t>
        <a:bodyPr/>
        <a:lstStyle/>
        <a:p>
          <a:endParaRPr lang="es-CL"/>
        </a:p>
      </dgm:t>
    </dgm:pt>
    <dgm:pt modelId="{712F7E92-B492-45CB-803F-CCB04D30BF76}" type="sibTrans" cxnId="{F176118F-0B23-4CA4-BE66-002EDAE35899}">
      <dgm:prSet/>
      <dgm:spPr/>
      <dgm:t>
        <a:bodyPr/>
        <a:lstStyle/>
        <a:p>
          <a:endParaRPr lang="es-CL"/>
        </a:p>
      </dgm:t>
    </dgm:pt>
    <dgm:pt modelId="{EA64B659-D16D-485C-9212-3F5BCF30994D}">
      <dgm:prSet phldrT="[Texto]" custT="1"/>
      <dgm:spPr/>
      <dgm:t>
        <a:bodyPr/>
        <a:lstStyle/>
        <a:p>
          <a:r>
            <a:rPr lang="es-CL" sz="1400" dirty="0" smtClean="0">
              <a:latin typeface="Calibri Light" panose="020F0302020204030204" pitchFamily="34" charset="0"/>
            </a:rPr>
            <a:t>3 Establecimientos dependientes del SSA</a:t>
          </a:r>
          <a:endParaRPr lang="es-CL" sz="1400" dirty="0">
            <a:latin typeface="Calibri Light" panose="020F0302020204030204" pitchFamily="34" charset="0"/>
          </a:endParaRPr>
        </a:p>
      </dgm:t>
    </dgm:pt>
    <dgm:pt modelId="{0A245B1B-AA63-4818-BFC4-5BA18FEF5962}" type="parTrans" cxnId="{19DA77C9-4726-445D-890E-0BE89CA1523F}">
      <dgm:prSet/>
      <dgm:spPr/>
      <dgm:t>
        <a:bodyPr/>
        <a:lstStyle/>
        <a:p>
          <a:endParaRPr lang="es-CL"/>
        </a:p>
      </dgm:t>
    </dgm:pt>
    <dgm:pt modelId="{ECF05CA0-AC26-4E64-AC53-08982EED5AB7}" type="sibTrans" cxnId="{19DA77C9-4726-445D-890E-0BE89CA1523F}">
      <dgm:prSet/>
      <dgm:spPr/>
      <dgm:t>
        <a:bodyPr/>
        <a:lstStyle/>
        <a:p>
          <a:endParaRPr lang="es-CL"/>
        </a:p>
      </dgm:t>
    </dgm:pt>
    <dgm:pt modelId="{EB675404-F8E0-4836-9393-84D5F52A12A4}">
      <dgm:prSet phldrT="[Texto]" custT="1"/>
      <dgm:spPr/>
      <dgm:t>
        <a:bodyPr/>
        <a:lstStyle/>
        <a:p>
          <a:r>
            <a:rPr lang="es-CL" sz="1400" b="1" dirty="0" smtClean="0">
              <a:latin typeface="Calibri Light" panose="020F0302020204030204" pitchFamily="34" charset="0"/>
            </a:rPr>
            <a:t>ESTABLECIMIENTOS DE ESPECIALIDAD</a:t>
          </a:r>
          <a:endParaRPr lang="es-CL" sz="1400" b="1" dirty="0">
            <a:latin typeface="Calibri Light" panose="020F0302020204030204" pitchFamily="34" charset="0"/>
          </a:endParaRPr>
        </a:p>
      </dgm:t>
    </dgm:pt>
    <dgm:pt modelId="{FC62492A-CB74-4BD3-8C90-274982753E3E}" type="parTrans" cxnId="{5F495540-8163-4346-94D6-07AE17F4C3F8}">
      <dgm:prSet/>
      <dgm:spPr/>
      <dgm:t>
        <a:bodyPr/>
        <a:lstStyle/>
        <a:p>
          <a:endParaRPr lang="es-CL"/>
        </a:p>
      </dgm:t>
    </dgm:pt>
    <dgm:pt modelId="{A2D89CD4-B52B-4654-B51F-A791FB424169}" type="sibTrans" cxnId="{5F495540-8163-4346-94D6-07AE17F4C3F8}">
      <dgm:prSet/>
      <dgm:spPr/>
      <dgm:t>
        <a:bodyPr/>
        <a:lstStyle/>
        <a:p>
          <a:endParaRPr lang="es-CL"/>
        </a:p>
      </dgm:t>
    </dgm:pt>
    <dgm:pt modelId="{8C8498ED-465D-4B9F-84AC-95C8E64B81B6}">
      <dgm:prSet phldrT="[Texto]" custT="1"/>
      <dgm:spPr/>
      <dgm:t>
        <a:bodyPr/>
        <a:lstStyle/>
        <a:p>
          <a:r>
            <a:rPr lang="es-CL" sz="1400" dirty="0" smtClean="0">
              <a:latin typeface="Calibri Light" panose="020F0302020204030204" pitchFamily="34" charset="0"/>
            </a:rPr>
            <a:t>Centro de Salud Mental Comunitario de San Felipe</a:t>
          </a:r>
          <a:endParaRPr lang="es-CL" sz="1400" dirty="0">
            <a:latin typeface="Calibri Light" panose="020F0302020204030204" pitchFamily="34" charset="0"/>
          </a:endParaRPr>
        </a:p>
      </dgm:t>
    </dgm:pt>
    <dgm:pt modelId="{09035EB7-372F-4785-A3AD-FBD81E16A3EE}" type="parTrans" cxnId="{9E872003-445F-406F-8A41-2D93FB09A77A}">
      <dgm:prSet/>
      <dgm:spPr/>
      <dgm:t>
        <a:bodyPr/>
        <a:lstStyle/>
        <a:p>
          <a:endParaRPr lang="es-CL"/>
        </a:p>
      </dgm:t>
    </dgm:pt>
    <dgm:pt modelId="{7321B29A-5187-43D7-870C-28A480F2FB97}" type="sibTrans" cxnId="{9E872003-445F-406F-8A41-2D93FB09A77A}">
      <dgm:prSet/>
      <dgm:spPr/>
      <dgm:t>
        <a:bodyPr/>
        <a:lstStyle/>
        <a:p>
          <a:endParaRPr lang="es-CL"/>
        </a:p>
      </dgm:t>
    </dgm:pt>
    <dgm:pt modelId="{0DE9D411-9424-422F-A06A-C4A49AC1CDAF}">
      <dgm:prSet phldrT="[Texto]" custT="1"/>
      <dgm:spPr/>
      <dgm:t>
        <a:bodyPr/>
        <a:lstStyle/>
        <a:p>
          <a:pPr>
            <a:lnSpc>
              <a:spcPct val="100000"/>
            </a:lnSpc>
          </a:pPr>
          <a:r>
            <a:rPr lang="es-CL" sz="1400" b="1" dirty="0" smtClean="0">
              <a:latin typeface="Calibri Light" panose="020F0302020204030204" pitchFamily="34" charset="0"/>
            </a:rPr>
            <a:t>HOSPITAL PSIQUIÁTRICO DR. PHILIPPE PINNEL</a:t>
          </a:r>
          <a:endParaRPr lang="es-CL" sz="1400" b="1" dirty="0">
            <a:latin typeface="Calibri Light" panose="020F0302020204030204" pitchFamily="34" charset="0"/>
          </a:endParaRPr>
        </a:p>
      </dgm:t>
    </dgm:pt>
    <dgm:pt modelId="{EA644E56-2792-4BAF-938E-6B60BCD329C8}" type="parTrans" cxnId="{460C5DD6-A3AD-4358-BFA9-804AE731F98D}">
      <dgm:prSet/>
      <dgm:spPr/>
      <dgm:t>
        <a:bodyPr/>
        <a:lstStyle/>
        <a:p>
          <a:endParaRPr lang="es-CL"/>
        </a:p>
      </dgm:t>
    </dgm:pt>
    <dgm:pt modelId="{99B47E68-755D-451A-918A-05B0F371E697}" type="sibTrans" cxnId="{460C5DD6-A3AD-4358-BFA9-804AE731F98D}">
      <dgm:prSet/>
      <dgm:spPr/>
      <dgm:t>
        <a:bodyPr/>
        <a:lstStyle/>
        <a:p>
          <a:endParaRPr lang="es-CL"/>
        </a:p>
      </dgm:t>
    </dgm:pt>
    <dgm:pt modelId="{DE5CD72A-4889-428A-8BDA-6FC2639E59B7}">
      <dgm:prSet phldrT="[Texto]" custT="1"/>
      <dgm:spPr/>
      <dgm:t>
        <a:bodyPr/>
        <a:lstStyle/>
        <a:p>
          <a:r>
            <a:rPr lang="es-CL" sz="1400" dirty="0" smtClean="0">
              <a:latin typeface="Calibri Light" panose="020F0302020204030204" pitchFamily="34" charset="0"/>
            </a:rPr>
            <a:t>Servicio de Urgencia en Psiquiatría </a:t>
          </a:r>
          <a:endParaRPr lang="es-CL" sz="1400" dirty="0">
            <a:latin typeface="Calibri Light" panose="020F0302020204030204" pitchFamily="34" charset="0"/>
          </a:endParaRPr>
        </a:p>
      </dgm:t>
    </dgm:pt>
    <dgm:pt modelId="{2573389C-E8E4-4F85-83EC-2F8F2BA87B38}" type="parTrans" cxnId="{960C1858-ACBE-4329-90DB-BBC6F5F5D3CC}">
      <dgm:prSet/>
      <dgm:spPr/>
      <dgm:t>
        <a:bodyPr/>
        <a:lstStyle/>
        <a:p>
          <a:endParaRPr lang="es-CL"/>
        </a:p>
      </dgm:t>
    </dgm:pt>
    <dgm:pt modelId="{4B4CC672-20B2-45B3-B369-EA1FC97C484F}" type="sibTrans" cxnId="{960C1858-ACBE-4329-90DB-BBC6F5F5D3CC}">
      <dgm:prSet/>
      <dgm:spPr/>
      <dgm:t>
        <a:bodyPr/>
        <a:lstStyle/>
        <a:p>
          <a:endParaRPr lang="es-CL"/>
        </a:p>
      </dgm:t>
    </dgm:pt>
    <dgm:pt modelId="{B54DE775-1564-41F0-A198-1DFCE7391080}">
      <dgm:prSet phldrT="[Texto]" custT="1"/>
      <dgm:spPr/>
      <dgm:t>
        <a:bodyPr/>
        <a:lstStyle/>
        <a:p>
          <a:r>
            <a:rPr lang="es-CL" sz="1400" dirty="0" smtClean="0">
              <a:latin typeface="Calibri Light" panose="020F0302020204030204" pitchFamily="34" charset="0"/>
            </a:rPr>
            <a:t>1 Unidad de Cuidados Intensivos en Psiquiatría</a:t>
          </a:r>
          <a:endParaRPr lang="es-CL" sz="1400" dirty="0">
            <a:latin typeface="Calibri Light" panose="020F0302020204030204" pitchFamily="34" charset="0"/>
          </a:endParaRPr>
        </a:p>
      </dgm:t>
    </dgm:pt>
    <dgm:pt modelId="{198677D2-2A43-4784-AF80-30D4A2CE3149}" type="parTrans" cxnId="{AEC790F5-54F2-4DBB-8230-C41E91E63329}">
      <dgm:prSet/>
      <dgm:spPr/>
      <dgm:t>
        <a:bodyPr/>
        <a:lstStyle/>
        <a:p>
          <a:endParaRPr lang="es-CL"/>
        </a:p>
      </dgm:t>
    </dgm:pt>
    <dgm:pt modelId="{A6707A29-646E-40A3-8C23-1B5982791C09}" type="sibTrans" cxnId="{AEC790F5-54F2-4DBB-8230-C41E91E63329}">
      <dgm:prSet/>
      <dgm:spPr/>
      <dgm:t>
        <a:bodyPr/>
        <a:lstStyle/>
        <a:p>
          <a:endParaRPr lang="es-CL"/>
        </a:p>
      </dgm:t>
    </dgm:pt>
    <dgm:pt modelId="{7B657D96-EC3F-4FF9-81CC-53E3282647C2}">
      <dgm:prSet phldrT="[Texto]" custT="1"/>
      <dgm:spPr/>
      <dgm:t>
        <a:bodyPr/>
        <a:lstStyle/>
        <a:p>
          <a:r>
            <a:rPr lang="es-CL" sz="1400" dirty="0" smtClean="0">
              <a:latin typeface="Calibri Light" panose="020F0302020204030204" pitchFamily="34" charset="0"/>
            </a:rPr>
            <a:t>Unidad de Salud Mental Llay-Llay*</a:t>
          </a:r>
          <a:endParaRPr lang="es-CL" sz="1400" dirty="0">
            <a:latin typeface="Calibri Light" panose="020F0302020204030204" pitchFamily="34" charset="0"/>
          </a:endParaRPr>
        </a:p>
      </dgm:t>
    </dgm:pt>
    <dgm:pt modelId="{420A9FDB-A424-4F79-9538-1E3B40AD8824}" type="parTrans" cxnId="{1515C85E-1F0D-4387-A1FB-62E35F593B02}">
      <dgm:prSet/>
      <dgm:spPr/>
      <dgm:t>
        <a:bodyPr/>
        <a:lstStyle/>
        <a:p>
          <a:endParaRPr lang="es-CL"/>
        </a:p>
      </dgm:t>
    </dgm:pt>
    <dgm:pt modelId="{740A875D-0816-4F60-B662-2D63C408B4F2}" type="sibTrans" cxnId="{1515C85E-1F0D-4387-A1FB-62E35F593B02}">
      <dgm:prSet/>
      <dgm:spPr/>
      <dgm:t>
        <a:bodyPr/>
        <a:lstStyle/>
        <a:p>
          <a:endParaRPr lang="es-CL"/>
        </a:p>
      </dgm:t>
    </dgm:pt>
    <dgm:pt modelId="{AE2B4AE4-6276-4A29-8CC2-F5CD286F2AB8}">
      <dgm:prSet phldrT="[Texto]" custT="1"/>
      <dgm:spPr/>
      <dgm:t>
        <a:bodyPr/>
        <a:lstStyle/>
        <a:p>
          <a:r>
            <a:rPr lang="es-CL" sz="1400" dirty="0" smtClean="0">
              <a:latin typeface="Calibri Light" panose="020F0302020204030204" pitchFamily="34" charset="0"/>
            </a:rPr>
            <a:t>3 Unidades de Mediana Estadía</a:t>
          </a:r>
          <a:endParaRPr lang="es-CL" sz="1400" dirty="0">
            <a:latin typeface="Calibri Light" panose="020F0302020204030204" pitchFamily="34" charset="0"/>
          </a:endParaRPr>
        </a:p>
      </dgm:t>
    </dgm:pt>
    <dgm:pt modelId="{16CE3D27-D02D-46CB-8AB9-790DDF08F424}" type="parTrans" cxnId="{9ADEEE43-CA9A-462E-BB29-B675078E1CE3}">
      <dgm:prSet/>
      <dgm:spPr/>
      <dgm:t>
        <a:bodyPr/>
        <a:lstStyle/>
        <a:p>
          <a:endParaRPr lang="es-CL"/>
        </a:p>
      </dgm:t>
    </dgm:pt>
    <dgm:pt modelId="{788104CE-EEEF-4CEC-B8C9-A2B7A56354E9}" type="sibTrans" cxnId="{9ADEEE43-CA9A-462E-BB29-B675078E1CE3}">
      <dgm:prSet/>
      <dgm:spPr/>
      <dgm:t>
        <a:bodyPr/>
        <a:lstStyle/>
        <a:p>
          <a:endParaRPr lang="es-CL"/>
        </a:p>
      </dgm:t>
    </dgm:pt>
    <dgm:pt modelId="{6381CD17-ACF5-4A83-823C-EC537569F99B}">
      <dgm:prSet phldrT="[Texto]" custT="1"/>
      <dgm:spPr/>
      <dgm:t>
        <a:bodyPr/>
        <a:lstStyle/>
        <a:p>
          <a:r>
            <a:rPr lang="es-CL" sz="1400" dirty="0" smtClean="0">
              <a:latin typeface="Calibri Light" panose="020F0302020204030204" pitchFamily="34" charset="0"/>
            </a:rPr>
            <a:t>Servicios Forenses</a:t>
          </a:r>
          <a:endParaRPr lang="es-CL" sz="1400" dirty="0">
            <a:latin typeface="Calibri Light" panose="020F0302020204030204" pitchFamily="34" charset="0"/>
          </a:endParaRPr>
        </a:p>
      </dgm:t>
    </dgm:pt>
    <dgm:pt modelId="{2308BF64-ADB9-4C6E-BF68-6FA3F1AA0896}" type="parTrans" cxnId="{C51FB064-9707-407F-85EA-B44E53BBE640}">
      <dgm:prSet/>
      <dgm:spPr/>
      <dgm:t>
        <a:bodyPr/>
        <a:lstStyle/>
        <a:p>
          <a:endParaRPr lang="es-CL"/>
        </a:p>
      </dgm:t>
    </dgm:pt>
    <dgm:pt modelId="{6E7CD0FC-375E-4F7D-A9EA-294353BA16E8}" type="sibTrans" cxnId="{C51FB064-9707-407F-85EA-B44E53BBE640}">
      <dgm:prSet/>
      <dgm:spPr/>
      <dgm:t>
        <a:bodyPr/>
        <a:lstStyle/>
        <a:p>
          <a:endParaRPr lang="es-CL"/>
        </a:p>
      </dgm:t>
    </dgm:pt>
    <dgm:pt modelId="{01CCE3D8-CDD4-4983-BC17-1E77CE7FC018}">
      <dgm:prSet custT="1"/>
      <dgm:spPr/>
      <dgm:t>
        <a:bodyPr/>
        <a:lstStyle/>
        <a:p>
          <a:r>
            <a:rPr lang="es-CL" sz="1400" b="1" dirty="0" smtClean="0">
              <a:latin typeface="Calibri Light" panose="020F0302020204030204" pitchFamily="34" charset="0"/>
            </a:rPr>
            <a:t>OTRAS NODOS DE LA RED</a:t>
          </a:r>
          <a:endParaRPr lang="es-CL" sz="1400" b="1" dirty="0">
            <a:latin typeface="Calibri Light" panose="020F0302020204030204" pitchFamily="34" charset="0"/>
          </a:endParaRPr>
        </a:p>
      </dgm:t>
    </dgm:pt>
    <dgm:pt modelId="{2829CE3E-CFF0-47BA-8F1B-C0C18F3C4E7A}" type="parTrans" cxnId="{1F46846B-CE22-4576-BF56-1C4BF432CE37}">
      <dgm:prSet/>
      <dgm:spPr/>
      <dgm:t>
        <a:bodyPr/>
        <a:lstStyle/>
        <a:p>
          <a:endParaRPr lang="es-CL"/>
        </a:p>
      </dgm:t>
    </dgm:pt>
    <dgm:pt modelId="{C951E00B-81BF-4D00-8238-995064C1064E}" type="sibTrans" cxnId="{1F46846B-CE22-4576-BF56-1C4BF432CE37}">
      <dgm:prSet/>
      <dgm:spPr/>
      <dgm:t>
        <a:bodyPr/>
        <a:lstStyle/>
        <a:p>
          <a:endParaRPr lang="es-CL"/>
        </a:p>
      </dgm:t>
    </dgm:pt>
    <dgm:pt modelId="{B442E1EF-A199-4653-84AE-6439D7E1FCC7}">
      <dgm:prSet custT="1"/>
      <dgm:spPr/>
      <dgm:t>
        <a:bodyPr/>
        <a:lstStyle/>
        <a:p>
          <a:r>
            <a:rPr lang="es-CL" sz="1400" dirty="0" smtClean="0">
              <a:latin typeface="Calibri Light" panose="020F0302020204030204" pitchFamily="34" charset="0"/>
            </a:rPr>
            <a:t>1 Hospital de Día</a:t>
          </a:r>
          <a:endParaRPr lang="es-CL" sz="1400" dirty="0">
            <a:latin typeface="Calibri Light" panose="020F0302020204030204" pitchFamily="34" charset="0"/>
          </a:endParaRPr>
        </a:p>
      </dgm:t>
    </dgm:pt>
    <dgm:pt modelId="{1C570139-EAB5-438C-99F4-6372B90909FE}" type="parTrans" cxnId="{9F90BF37-C71A-48B7-96C4-223090C8B48B}">
      <dgm:prSet/>
      <dgm:spPr/>
      <dgm:t>
        <a:bodyPr/>
        <a:lstStyle/>
        <a:p>
          <a:endParaRPr lang="es-CL"/>
        </a:p>
      </dgm:t>
    </dgm:pt>
    <dgm:pt modelId="{A820FA8E-A7CE-4965-A976-9C2F880831B6}" type="sibTrans" cxnId="{9F90BF37-C71A-48B7-96C4-223090C8B48B}">
      <dgm:prSet/>
      <dgm:spPr/>
      <dgm:t>
        <a:bodyPr/>
        <a:lstStyle/>
        <a:p>
          <a:endParaRPr lang="es-CL"/>
        </a:p>
      </dgm:t>
    </dgm:pt>
    <dgm:pt modelId="{397DBB7B-AB74-4375-850D-3AC00DB00BEE}">
      <dgm:prSet custT="1"/>
      <dgm:spPr/>
      <dgm:t>
        <a:bodyPr/>
        <a:lstStyle/>
        <a:p>
          <a:r>
            <a:rPr lang="es-CL" sz="1400" dirty="0" smtClean="0">
              <a:latin typeface="Calibri Light" panose="020F0302020204030204" pitchFamily="34" charset="0"/>
            </a:rPr>
            <a:t>5 Hogares protegidos</a:t>
          </a:r>
          <a:endParaRPr lang="es-CL" sz="1400" dirty="0">
            <a:latin typeface="Calibri Light" panose="020F0302020204030204" pitchFamily="34" charset="0"/>
          </a:endParaRPr>
        </a:p>
      </dgm:t>
    </dgm:pt>
    <dgm:pt modelId="{7DEFC9DA-8395-4CB1-96D6-0C1FED0B03C4}" type="parTrans" cxnId="{90AF9B75-B31A-45B0-9EC1-35BCDE807CBD}">
      <dgm:prSet/>
      <dgm:spPr/>
      <dgm:t>
        <a:bodyPr/>
        <a:lstStyle/>
        <a:p>
          <a:endParaRPr lang="es-CL"/>
        </a:p>
      </dgm:t>
    </dgm:pt>
    <dgm:pt modelId="{32DB9322-1BE3-4CAE-BFE8-3A1B440105A5}" type="sibTrans" cxnId="{90AF9B75-B31A-45B0-9EC1-35BCDE807CBD}">
      <dgm:prSet/>
      <dgm:spPr/>
      <dgm:t>
        <a:bodyPr/>
        <a:lstStyle/>
        <a:p>
          <a:endParaRPr lang="es-CL"/>
        </a:p>
      </dgm:t>
    </dgm:pt>
    <dgm:pt modelId="{7156686F-62A7-4FCB-A117-B22842994191}">
      <dgm:prSet custT="1"/>
      <dgm:spPr/>
      <dgm:t>
        <a:bodyPr/>
        <a:lstStyle/>
        <a:p>
          <a:r>
            <a:rPr lang="es-CL" sz="1400" dirty="0" smtClean="0">
              <a:latin typeface="Calibri Light" panose="020F0302020204030204" pitchFamily="34" charset="0"/>
            </a:rPr>
            <a:t>3 Residencias protegidas</a:t>
          </a:r>
          <a:endParaRPr lang="es-CL" sz="1400" dirty="0">
            <a:latin typeface="Calibri Light" panose="020F0302020204030204" pitchFamily="34" charset="0"/>
          </a:endParaRPr>
        </a:p>
      </dgm:t>
    </dgm:pt>
    <dgm:pt modelId="{FA4795EE-FB04-4D4E-B440-934C1C84FAFD}" type="parTrans" cxnId="{73B9607B-C122-4F11-A1CB-71065131A90B}">
      <dgm:prSet/>
      <dgm:spPr/>
      <dgm:t>
        <a:bodyPr/>
        <a:lstStyle/>
        <a:p>
          <a:endParaRPr lang="es-CL"/>
        </a:p>
      </dgm:t>
    </dgm:pt>
    <dgm:pt modelId="{9CFECD26-6CCA-4FBF-9480-62AAA2C2EBC6}" type="sibTrans" cxnId="{73B9607B-C122-4F11-A1CB-71065131A90B}">
      <dgm:prSet/>
      <dgm:spPr/>
      <dgm:t>
        <a:bodyPr/>
        <a:lstStyle/>
        <a:p>
          <a:endParaRPr lang="es-CL"/>
        </a:p>
      </dgm:t>
    </dgm:pt>
    <dgm:pt modelId="{6468D7AA-674D-4C57-A954-2FA6C8AF03F4}">
      <dgm:prSet custT="1"/>
      <dgm:spPr/>
      <dgm:t>
        <a:bodyPr/>
        <a:lstStyle/>
        <a:p>
          <a:r>
            <a:rPr lang="es-CL" sz="1400" dirty="0" smtClean="0">
              <a:latin typeface="Calibri Light" panose="020F0302020204030204" pitchFamily="34" charset="0"/>
            </a:rPr>
            <a:t>Programas de tratamiento para OH y Drogas.</a:t>
          </a:r>
          <a:endParaRPr lang="es-CL" sz="1400" dirty="0">
            <a:latin typeface="Calibri Light" panose="020F0302020204030204" pitchFamily="34" charset="0"/>
          </a:endParaRPr>
        </a:p>
      </dgm:t>
    </dgm:pt>
    <dgm:pt modelId="{1C01AC05-4909-4940-BF3E-1CB0F7E2AE23}" type="parTrans" cxnId="{F3DB7B67-E5CD-4752-8F2F-A42E659B938A}">
      <dgm:prSet/>
      <dgm:spPr/>
      <dgm:t>
        <a:bodyPr/>
        <a:lstStyle/>
        <a:p>
          <a:endParaRPr lang="es-CL"/>
        </a:p>
      </dgm:t>
    </dgm:pt>
    <dgm:pt modelId="{DFDF1B8F-8E74-47B9-A960-B3DCA08575CF}" type="sibTrans" cxnId="{F3DB7B67-E5CD-4752-8F2F-A42E659B938A}">
      <dgm:prSet/>
      <dgm:spPr/>
      <dgm:t>
        <a:bodyPr/>
        <a:lstStyle/>
        <a:p>
          <a:endParaRPr lang="es-CL"/>
        </a:p>
      </dgm:t>
    </dgm:pt>
    <dgm:pt modelId="{DF712AB6-F0E2-4165-8671-B4B82CF55F28}" type="pres">
      <dgm:prSet presAssocID="{18F6FB48-CDC0-4612-AF6F-715C7FAA3DB0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78B35E9A-D34E-4C10-BFF3-6B9E5554558F}" type="pres">
      <dgm:prSet presAssocID="{73B3238F-7458-4504-8B10-1CDF1F31B1AE}" presName="circle1" presStyleLbl="node1" presStyleIdx="0" presStyleCnt="4"/>
      <dgm:spPr/>
      <dgm:t>
        <a:bodyPr/>
        <a:lstStyle/>
        <a:p>
          <a:endParaRPr lang="es-CL"/>
        </a:p>
      </dgm:t>
    </dgm:pt>
    <dgm:pt modelId="{FD169FFD-B3E3-4C9D-A3CE-7C8E3B6535C9}" type="pres">
      <dgm:prSet presAssocID="{73B3238F-7458-4504-8B10-1CDF1F31B1AE}" presName="space" presStyleCnt="0"/>
      <dgm:spPr/>
      <dgm:t>
        <a:bodyPr/>
        <a:lstStyle/>
        <a:p>
          <a:endParaRPr lang="es-CL"/>
        </a:p>
      </dgm:t>
    </dgm:pt>
    <dgm:pt modelId="{3A07B7A7-629A-462C-AFD7-66E0B40F9310}" type="pres">
      <dgm:prSet presAssocID="{73B3238F-7458-4504-8B10-1CDF1F31B1AE}" presName="rect1" presStyleLbl="alignAcc1" presStyleIdx="0" presStyleCnt="4" custLinFactNeighborX="-136"/>
      <dgm:spPr/>
      <dgm:t>
        <a:bodyPr/>
        <a:lstStyle/>
        <a:p>
          <a:endParaRPr lang="es-CL"/>
        </a:p>
      </dgm:t>
    </dgm:pt>
    <dgm:pt modelId="{85ABE483-DD31-48F2-806E-F73CC1C4748F}" type="pres">
      <dgm:prSet presAssocID="{EB675404-F8E0-4836-9393-84D5F52A12A4}" presName="vertSpace2" presStyleLbl="node1" presStyleIdx="0" presStyleCnt="4"/>
      <dgm:spPr/>
      <dgm:t>
        <a:bodyPr/>
        <a:lstStyle/>
        <a:p>
          <a:endParaRPr lang="es-CL"/>
        </a:p>
      </dgm:t>
    </dgm:pt>
    <dgm:pt modelId="{AB197783-4D5F-4D82-9F31-4A3C101D3591}" type="pres">
      <dgm:prSet presAssocID="{EB675404-F8E0-4836-9393-84D5F52A12A4}" presName="circle2" presStyleLbl="node1" presStyleIdx="1" presStyleCnt="4" custLinFactNeighborX="-310"/>
      <dgm:spPr/>
      <dgm:t>
        <a:bodyPr/>
        <a:lstStyle/>
        <a:p>
          <a:endParaRPr lang="es-CL"/>
        </a:p>
      </dgm:t>
    </dgm:pt>
    <dgm:pt modelId="{9A7A9E52-2F67-4DCB-B231-3E5A1228E076}" type="pres">
      <dgm:prSet presAssocID="{EB675404-F8E0-4836-9393-84D5F52A12A4}" presName="rect2" presStyleLbl="alignAcc1" presStyleIdx="1" presStyleCnt="4" custLinFactNeighborX="-131"/>
      <dgm:spPr/>
      <dgm:t>
        <a:bodyPr/>
        <a:lstStyle/>
        <a:p>
          <a:endParaRPr lang="es-CL"/>
        </a:p>
      </dgm:t>
    </dgm:pt>
    <dgm:pt modelId="{BB5908D9-6FB3-439E-8938-E48938CE10F4}" type="pres">
      <dgm:prSet presAssocID="{0DE9D411-9424-422F-A06A-C4A49AC1CDAF}" presName="vertSpace3" presStyleLbl="node1" presStyleIdx="1" presStyleCnt="4"/>
      <dgm:spPr/>
      <dgm:t>
        <a:bodyPr/>
        <a:lstStyle/>
        <a:p>
          <a:endParaRPr lang="es-CL"/>
        </a:p>
      </dgm:t>
    </dgm:pt>
    <dgm:pt modelId="{388459DC-A49A-4E0D-B648-839E1C79A1A6}" type="pres">
      <dgm:prSet presAssocID="{0DE9D411-9424-422F-A06A-C4A49AC1CDAF}" presName="circle3" presStyleLbl="node1" presStyleIdx="2" presStyleCnt="4"/>
      <dgm:spPr/>
      <dgm:t>
        <a:bodyPr/>
        <a:lstStyle/>
        <a:p>
          <a:endParaRPr lang="es-CL"/>
        </a:p>
      </dgm:t>
    </dgm:pt>
    <dgm:pt modelId="{488A76EC-7C4D-4B6B-B4A8-BBB576D75F33}" type="pres">
      <dgm:prSet presAssocID="{0DE9D411-9424-422F-A06A-C4A49AC1CDAF}" presName="rect3" presStyleLbl="alignAcc1" presStyleIdx="2" presStyleCnt="4" custLinFactNeighborX="-131"/>
      <dgm:spPr/>
      <dgm:t>
        <a:bodyPr/>
        <a:lstStyle/>
        <a:p>
          <a:endParaRPr lang="es-CL"/>
        </a:p>
      </dgm:t>
    </dgm:pt>
    <dgm:pt modelId="{7166DF06-DD28-41A9-8D56-76ACCC3F5AC4}" type="pres">
      <dgm:prSet presAssocID="{01CCE3D8-CDD4-4983-BC17-1E77CE7FC018}" presName="vertSpace4" presStyleLbl="node1" presStyleIdx="2" presStyleCnt="4"/>
      <dgm:spPr/>
      <dgm:t>
        <a:bodyPr/>
        <a:lstStyle/>
        <a:p>
          <a:endParaRPr lang="es-CL"/>
        </a:p>
      </dgm:t>
    </dgm:pt>
    <dgm:pt modelId="{3E1C2138-0301-413A-B5FB-EFE50804D0E0}" type="pres">
      <dgm:prSet presAssocID="{01CCE3D8-CDD4-4983-BC17-1E77CE7FC018}" presName="circle4" presStyleLbl="node1" presStyleIdx="3" presStyleCnt="4"/>
      <dgm:spPr/>
      <dgm:t>
        <a:bodyPr/>
        <a:lstStyle/>
        <a:p>
          <a:endParaRPr lang="es-CL"/>
        </a:p>
      </dgm:t>
    </dgm:pt>
    <dgm:pt modelId="{0B8E09BB-8187-4257-A74A-BAFC3A41F7B0}" type="pres">
      <dgm:prSet presAssocID="{01CCE3D8-CDD4-4983-BC17-1E77CE7FC018}" presName="rect4" presStyleLbl="alignAcc1" presStyleIdx="3" presStyleCnt="4" custScaleX="100000" custLinFactNeighborX="-131" custLinFactNeighborY="-1174"/>
      <dgm:spPr/>
      <dgm:t>
        <a:bodyPr/>
        <a:lstStyle/>
        <a:p>
          <a:endParaRPr lang="es-CL"/>
        </a:p>
      </dgm:t>
    </dgm:pt>
    <dgm:pt modelId="{A213CAEA-233F-41D4-9DD7-EB0696856E82}" type="pres">
      <dgm:prSet presAssocID="{73B3238F-7458-4504-8B10-1CDF1F31B1AE}" presName="rect1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2803569-565A-4B13-A5DF-635B8C56E444}" type="pres">
      <dgm:prSet presAssocID="{73B3238F-7458-4504-8B10-1CDF1F31B1AE}" presName="rect1ChTx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F1B6AE7F-07A1-492B-852C-4A30AD891918}" type="pres">
      <dgm:prSet presAssocID="{EB675404-F8E0-4836-9393-84D5F52A12A4}" presName="rect2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97D866C-E6ED-4562-A728-D83DDCFB82E3}" type="pres">
      <dgm:prSet presAssocID="{EB675404-F8E0-4836-9393-84D5F52A12A4}" presName="rect2ChTx" presStyleLbl="alignAcc1" presStyleIdx="3" presStyleCnt="4" custScaleX="100000" custScaleY="100000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B382A65-A235-441F-BA0B-ACE1BE686525}" type="pres">
      <dgm:prSet presAssocID="{0DE9D411-9424-422F-A06A-C4A49AC1CDAF}" presName="rect3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13CA982-FFA5-4BB8-8264-3270F40C1163}" type="pres">
      <dgm:prSet presAssocID="{0DE9D411-9424-422F-A06A-C4A49AC1CDAF}" presName="rect3ChTx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12C7B99-4E55-4515-BCE4-A393382F8C3C}" type="pres">
      <dgm:prSet presAssocID="{01CCE3D8-CDD4-4983-BC17-1E77CE7FC018}" presName="rect4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121368F-6B59-4CC1-BE34-409188BC7037}" type="pres">
      <dgm:prSet presAssocID="{01CCE3D8-CDD4-4983-BC17-1E77CE7FC018}" presName="rect4ChTx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5F495540-8163-4346-94D6-07AE17F4C3F8}" srcId="{18F6FB48-CDC0-4612-AF6F-715C7FAA3DB0}" destId="{EB675404-F8E0-4836-9393-84D5F52A12A4}" srcOrd="1" destOrd="0" parTransId="{FC62492A-CB74-4BD3-8C90-274982753E3E}" sibTransId="{A2D89CD4-B52B-4654-B51F-A791FB424169}"/>
    <dgm:cxn modelId="{EC28978B-02FE-4235-826C-7A928A14F7F7}" type="presOf" srcId="{EB675404-F8E0-4836-9393-84D5F52A12A4}" destId="{9A7A9E52-2F67-4DCB-B231-3E5A1228E076}" srcOrd="0" destOrd="0" presId="urn:microsoft.com/office/officeart/2005/8/layout/target3"/>
    <dgm:cxn modelId="{8FD9FCFD-549D-4968-95EC-5103D025D9CD}" type="presOf" srcId="{AE2B4AE4-6276-4A29-8CC2-F5CD286F2AB8}" destId="{213CA982-FFA5-4BB8-8264-3270F40C1163}" srcOrd="0" destOrd="2" presId="urn:microsoft.com/office/officeart/2005/8/layout/target3"/>
    <dgm:cxn modelId="{8DEC32D1-5F0C-4B91-A762-7CC8614815EF}" type="presOf" srcId="{EB675404-F8E0-4836-9393-84D5F52A12A4}" destId="{F1B6AE7F-07A1-492B-852C-4A30AD891918}" srcOrd="1" destOrd="0" presId="urn:microsoft.com/office/officeart/2005/8/layout/target3"/>
    <dgm:cxn modelId="{960C1858-ACBE-4329-90DB-BBC6F5F5D3CC}" srcId="{0DE9D411-9424-422F-A06A-C4A49AC1CDAF}" destId="{DE5CD72A-4889-428A-8BDA-6FC2639E59B7}" srcOrd="0" destOrd="0" parTransId="{2573389C-E8E4-4F85-83EC-2F8F2BA87B38}" sibTransId="{4B4CC672-20B2-45B3-B369-EA1FC97C484F}"/>
    <dgm:cxn modelId="{0B1FFD85-1E5E-4C3F-A523-71AD7FABD881}" type="presOf" srcId="{0DE9D411-9424-422F-A06A-C4A49AC1CDAF}" destId="{488A76EC-7C4D-4B6B-B4A8-BBB576D75F33}" srcOrd="0" destOrd="0" presId="urn:microsoft.com/office/officeart/2005/8/layout/target3"/>
    <dgm:cxn modelId="{9ADEEE43-CA9A-462E-BB29-B675078E1CE3}" srcId="{0DE9D411-9424-422F-A06A-C4A49AC1CDAF}" destId="{AE2B4AE4-6276-4A29-8CC2-F5CD286F2AB8}" srcOrd="2" destOrd="0" parTransId="{16CE3D27-D02D-46CB-8AB9-790DDF08F424}" sibTransId="{788104CE-EEEF-4CEC-B8C9-A2B7A56354E9}"/>
    <dgm:cxn modelId="{AEC790F5-54F2-4DBB-8230-C41E91E63329}" srcId="{0DE9D411-9424-422F-A06A-C4A49AC1CDAF}" destId="{B54DE775-1564-41F0-A198-1DFCE7391080}" srcOrd="1" destOrd="0" parTransId="{198677D2-2A43-4784-AF80-30D4A2CE3149}" sibTransId="{A6707A29-646E-40A3-8C23-1B5982791C09}"/>
    <dgm:cxn modelId="{93C0B8D5-65F6-4590-941A-F53C1C7A5D06}" srcId="{18F6FB48-CDC0-4612-AF6F-715C7FAA3DB0}" destId="{73B3238F-7458-4504-8B10-1CDF1F31B1AE}" srcOrd="0" destOrd="0" parTransId="{BEF0BD6A-6EC8-4102-9F35-70F6A7A565CD}" sibTransId="{8CA06628-18D5-4D60-B62E-F705B40A2700}"/>
    <dgm:cxn modelId="{8F311537-BD2D-4756-9EC6-4A3B09D91979}" type="presOf" srcId="{01CCE3D8-CDD4-4983-BC17-1E77CE7FC018}" destId="{612C7B99-4E55-4515-BCE4-A393382F8C3C}" srcOrd="1" destOrd="0" presId="urn:microsoft.com/office/officeart/2005/8/layout/target3"/>
    <dgm:cxn modelId="{C51FB064-9707-407F-85EA-B44E53BBE640}" srcId="{0DE9D411-9424-422F-A06A-C4A49AC1CDAF}" destId="{6381CD17-ACF5-4A83-823C-EC537569F99B}" srcOrd="3" destOrd="0" parTransId="{2308BF64-ADB9-4C6E-BF68-6FA3F1AA0896}" sibTransId="{6E7CD0FC-375E-4F7D-A9EA-294353BA16E8}"/>
    <dgm:cxn modelId="{F176118F-0B23-4CA4-BE66-002EDAE35899}" srcId="{73B3238F-7458-4504-8B10-1CDF1F31B1AE}" destId="{875A3BF6-0E54-40B0-97AB-A2F2D169339B}" srcOrd="0" destOrd="0" parTransId="{9BDD67DD-81D7-4144-8B5F-E8DED7857673}" sibTransId="{712F7E92-B492-45CB-803F-CCB04D30BF76}"/>
    <dgm:cxn modelId="{4D4BC68A-A2A4-43A3-9565-03A9BFEA245E}" type="presOf" srcId="{7156686F-62A7-4FCB-A117-B22842994191}" destId="{A121368F-6B59-4CC1-BE34-409188BC7037}" srcOrd="0" destOrd="2" presId="urn:microsoft.com/office/officeart/2005/8/layout/target3"/>
    <dgm:cxn modelId="{1F46846B-CE22-4576-BF56-1C4BF432CE37}" srcId="{18F6FB48-CDC0-4612-AF6F-715C7FAA3DB0}" destId="{01CCE3D8-CDD4-4983-BC17-1E77CE7FC018}" srcOrd="3" destOrd="0" parTransId="{2829CE3E-CFF0-47BA-8F1B-C0C18F3C4E7A}" sibTransId="{C951E00B-81BF-4D00-8238-995064C1064E}"/>
    <dgm:cxn modelId="{FE993981-1E48-4607-9CE3-D5421FFBB4B2}" type="presOf" srcId="{8C8498ED-465D-4B9F-84AC-95C8E64B81B6}" destId="{A97D866C-E6ED-4562-A728-D83DDCFB82E3}" srcOrd="0" destOrd="0" presId="urn:microsoft.com/office/officeart/2005/8/layout/target3"/>
    <dgm:cxn modelId="{9F90BF37-C71A-48B7-96C4-223090C8B48B}" srcId="{01CCE3D8-CDD4-4983-BC17-1E77CE7FC018}" destId="{B442E1EF-A199-4653-84AE-6439D7E1FCC7}" srcOrd="0" destOrd="0" parTransId="{1C570139-EAB5-438C-99F4-6372B90909FE}" sibTransId="{A820FA8E-A7CE-4965-A976-9C2F880831B6}"/>
    <dgm:cxn modelId="{A9612027-AD80-4533-A0F2-EAE5E93FD324}" type="presOf" srcId="{7B657D96-EC3F-4FF9-81CC-53E3282647C2}" destId="{A97D866C-E6ED-4562-A728-D83DDCFB82E3}" srcOrd="0" destOrd="1" presId="urn:microsoft.com/office/officeart/2005/8/layout/target3"/>
    <dgm:cxn modelId="{460C5DD6-A3AD-4358-BFA9-804AE731F98D}" srcId="{18F6FB48-CDC0-4612-AF6F-715C7FAA3DB0}" destId="{0DE9D411-9424-422F-A06A-C4A49AC1CDAF}" srcOrd="2" destOrd="0" parTransId="{EA644E56-2792-4BAF-938E-6B60BCD329C8}" sibTransId="{99B47E68-755D-451A-918A-05B0F371E697}"/>
    <dgm:cxn modelId="{1515C85E-1F0D-4387-A1FB-62E35F593B02}" srcId="{EB675404-F8E0-4836-9393-84D5F52A12A4}" destId="{7B657D96-EC3F-4FF9-81CC-53E3282647C2}" srcOrd="1" destOrd="0" parTransId="{420A9FDB-A424-4F79-9538-1E3B40AD8824}" sibTransId="{740A875D-0816-4F60-B662-2D63C408B4F2}"/>
    <dgm:cxn modelId="{A7F4C58E-0CE6-4658-82E1-3CC2C45332B7}" type="presOf" srcId="{B54DE775-1564-41F0-A198-1DFCE7391080}" destId="{213CA982-FFA5-4BB8-8264-3270F40C1163}" srcOrd="0" destOrd="1" presId="urn:microsoft.com/office/officeart/2005/8/layout/target3"/>
    <dgm:cxn modelId="{F3DB7B67-E5CD-4752-8F2F-A42E659B938A}" srcId="{01CCE3D8-CDD4-4983-BC17-1E77CE7FC018}" destId="{6468D7AA-674D-4C57-A954-2FA6C8AF03F4}" srcOrd="3" destOrd="0" parTransId="{1C01AC05-4909-4940-BF3E-1CB0F7E2AE23}" sibTransId="{DFDF1B8F-8E74-47B9-A960-B3DCA08575CF}"/>
    <dgm:cxn modelId="{05D105B3-0DB4-4071-96D1-8D0B7E53D11F}" type="presOf" srcId="{73B3238F-7458-4504-8B10-1CDF1F31B1AE}" destId="{3A07B7A7-629A-462C-AFD7-66E0B40F9310}" srcOrd="0" destOrd="0" presId="urn:microsoft.com/office/officeart/2005/8/layout/target3"/>
    <dgm:cxn modelId="{9E872003-445F-406F-8A41-2D93FB09A77A}" srcId="{EB675404-F8E0-4836-9393-84D5F52A12A4}" destId="{8C8498ED-465D-4B9F-84AC-95C8E64B81B6}" srcOrd="0" destOrd="0" parTransId="{09035EB7-372F-4785-A3AD-FBD81E16A3EE}" sibTransId="{7321B29A-5187-43D7-870C-28A480F2FB97}"/>
    <dgm:cxn modelId="{73B9607B-C122-4F11-A1CB-71065131A90B}" srcId="{01CCE3D8-CDD4-4983-BC17-1E77CE7FC018}" destId="{7156686F-62A7-4FCB-A117-B22842994191}" srcOrd="2" destOrd="0" parTransId="{FA4795EE-FB04-4D4E-B440-934C1C84FAFD}" sibTransId="{9CFECD26-6CCA-4FBF-9480-62AAA2C2EBC6}"/>
    <dgm:cxn modelId="{F1A3BC67-3509-4526-91C6-10C2F9F6F825}" type="presOf" srcId="{18F6FB48-CDC0-4612-AF6F-715C7FAA3DB0}" destId="{DF712AB6-F0E2-4165-8671-B4B82CF55F28}" srcOrd="0" destOrd="0" presId="urn:microsoft.com/office/officeart/2005/8/layout/target3"/>
    <dgm:cxn modelId="{57DF3E5B-B7FD-4C7C-9658-69A7CC9246E4}" type="presOf" srcId="{73B3238F-7458-4504-8B10-1CDF1F31B1AE}" destId="{A213CAEA-233F-41D4-9DD7-EB0696856E82}" srcOrd="1" destOrd="0" presId="urn:microsoft.com/office/officeart/2005/8/layout/target3"/>
    <dgm:cxn modelId="{74037A10-AC16-4928-993E-6FD982875D74}" type="presOf" srcId="{DE5CD72A-4889-428A-8BDA-6FC2639E59B7}" destId="{213CA982-FFA5-4BB8-8264-3270F40C1163}" srcOrd="0" destOrd="0" presId="urn:microsoft.com/office/officeart/2005/8/layout/target3"/>
    <dgm:cxn modelId="{8ADDD013-6B1A-4835-BCD1-7C61932D3B61}" type="presOf" srcId="{B442E1EF-A199-4653-84AE-6439D7E1FCC7}" destId="{A121368F-6B59-4CC1-BE34-409188BC7037}" srcOrd="0" destOrd="0" presId="urn:microsoft.com/office/officeart/2005/8/layout/target3"/>
    <dgm:cxn modelId="{7F9B9DFA-EBEF-418F-9310-DD9FFAFCE36A}" type="presOf" srcId="{397DBB7B-AB74-4375-850D-3AC00DB00BEE}" destId="{A121368F-6B59-4CC1-BE34-409188BC7037}" srcOrd="0" destOrd="1" presId="urn:microsoft.com/office/officeart/2005/8/layout/target3"/>
    <dgm:cxn modelId="{DD5C120B-5513-4B75-92ED-DCE35A3FFD56}" type="presOf" srcId="{0DE9D411-9424-422F-A06A-C4A49AC1CDAF}" destId="{3B382A65-A235-441F-BA0B-ACE1BE686525}" srcOrd="1" destOrd="0" presId="urn:microsoft.com/office/officeart/2005/8/layout/target3"/>
    <dgm:cxn modelId="{493A5F3C-1349-49F1-807E-B5EC99394E88}" type="presOf" srcId="{875A3BF6-0E54-40B0-97AB-A2F2D169339B}" destId="{22803569-565A-4B13-A5DF-635B8C56E444}" srcOrd="0" destOrd="0" presId="urn:microsoft.com/office/officeart/2005/8/layout/target3"/>
    <dgm:cxn modelId="{F8D8BA98-AAE0-4BD0-8203-3E0C83888FD1}" type="presOf" srcId="{6381CD17-ACF5-4A83-823C-EC537569F99B}" destId="{213CA982-FFA5-4BB8-8264-3270F40C1163}" srcOrd="0" destOrd="3" presId="urn:microsoft.com/office/officeart/2005/8/layout/target3"/>
    <dgm:cxn modelId="{AED2CBFC-1A9F-4BEF-9251-106D028C029E}" type="presOf" srcId="{EA64B659-D16D-485C-9212-3F5BCF30994D}" destId="{22803569-565A-4B13-A5DF-635B8C56E444}" srcOrd="0" destOrd="1" presId="urn:microsoft.com/office/officeart/2005/8/layout/target3"/>
    <dgm:cxn modelId="{E0D41FB5-A2A9-4596-9E20-6965B9856929}" type="presOf" srcId="{01CCE3D8-CDD4-4983-BC17-1E77CE7FC018}" destId="{0B8E09BB-8187-4257-A74A-BAFC3A41F7B0}" srcOrd="0" destOrd="0" presId="urn:microsoft.com/office/officeart/2005/8/layout/target3"/>
    <dgm:cxn modelId="{F8FB7BB5-2430-46B8-91B3-4F5DB822ED73}" type="presOf" srcId="{6468D7AA-674D-4C57-A954-2FA6C8AF03F4}" destId="{A121368F-6B59-4CC1-BE34-409188BC7037}" srcOrd="0" destOrd="3" presId="urn:microsoft.com/office/officeart/2005/8/layout/target3"/>
    <dgm:cxn modelId="{19DA77C9-4726-445D-890E-0BE89CA1523F}" srcId="{73B3238F-7458-4504-8B10-1CDF1F31B1AE}" destId="{EA64B659-D16D-485C-9212-3F5BCF30994D}" srcOrd="1" destOrd="0" parTransId="{0A245B1B-AA63-4818-BFC4-5BA18FEF5962}" sibTransId="{ECF05CA0-AC26-4E64-AC53-08982EED5AB7}"/>
    <dgm:cxn modelId="{90AF9B75-B31A-45B0-9EC1-35BCDE807CBD}" srcId="{01CCE3D8-CDD4-4983-BC17-1E77CE7FC018}" destId="{397DBB7B-AB74-4375-850D-3AC00DB00BEE}" srcOrd="1" destOrd="0" parTransId="{7DEFC9DA-8395-4CB1-96D6-0C1FED0B03C4}" sibTransId="{32DB9322-1BE3-4CAE-BFE8-3A1B440105A5}"/>
    <dgm:cxn modelId="{48BB1C3E-8009-44A6-8C05-1FDB0A90CC77}" type="presParOf" srcId="{DF712AB6-F0E2-4165-8671-B4B82CF55F28}" destId="{78B35E9A-D34E-4C10-BFF3-6B9E5554558F}" srcOrd="0" destOrd="0" presId="urn:microsoft.com/office/officeart/2005/8/layout/target3"/>
    <dgm:cxn modelId="{EA76EE5A-5A8F-4A7A-ACB3-C0298156D75D}" type="presParOf" srcId="{DF712AB6-F0E2-4165-8671-B4B82CF55F28}" destId="{FD169FFD-B3E3-4C9D-A3CE-7C8E3B6535C9}" srcOrd="1" destOrd="0" presId="urn:microsoft.com/office/officeart/2005/8/layout/target3"/>
    <dgm:cxn modelId="{49914E98-4989-4E1F-AFAE-FAA3BC734414}" type="presParOf" srcId="{DF712AB6-F0E2-4165-8671-B4B82CF55F28}" destId="{3A07B7A7-629A-462C-AFD7-66E0B40F9310}" srcOrd="2" destOrd="0" presId="urn:microsoft.com/office/officeart/2005/8/layout/target3"/>
    <dgm:cxn modelId="{86E3E046-72D9-482E-B426-69F4014D6425}" type="presParOf" srcId="{DF712AB6-F0E2-4165-8671-B4B82CF55F28}" destId="{85ABE483-DD31-48F2-806E-F73CC1C4748F}" srcOrd="3" destOrd="0" presId="urn:microsoft.com/office/officeart/2005/8/layout/target3"/>
    <dgm:cxn modelId="{B27A05FB-2800-4745-A950-931D2D311489}" type="presParOf" srcId="{DF712AB6-F0E2-4165-8671-B4B82CF55F28}" destId="{AB197783-4D5F-4D82-9F31-4A3C101D3591}" srcOrd="4" destOrd="0" presId="urn:microsoft.com/office/officeart/2005/8/layout/target3"/>
    <dgm:cxn modelId="{17F8072C-61EF-4026-866C-6180E2D6BEB2}" type="presParOf" srcId="{DF712AB6-F0E2-4165-8671-B4B82CF55F28}" destId="{9A7A9E52-2F67-4DCB-B231-3E5A1228E076}" srcOrd="5" destOrd="0" presId="urn:microsoft.com/office/officeart/2005/8/layout/target3"/>
    <dgm:cxn modelId="{9A4BF32D-E7CD-4FC8-A328-F98F019D9221}" type="presParOf" srcId="{DF712AB6-F0E2-4165-8671-B4B82CF55F28}" destId="{BB5908D9-6FB3-439E-8938-E48938CE10F4}" srcOrd="6" destOrd="0" presId="urn:microsoft.com/office/officeart/2005/8/layout/target3"/>
    <dgm:cxn modelId="{06698086-F942-439E-A665-E004CC15EFBA}" type="presParOf" srcId="{DF712AB6-F0E2-4165-8671-B4B82CF55F28}" destId="{388459DC-A49A-4E0D-B648-839E1C79A1A6}" srcOrd="7" destOrd="0" presId="urn:microsoft.com/office/officeart/2005/8/layout/target3"/>
    <dgm:cxn modelId="{19D7C3FF-56E6-42B7-9B2D-679737CBCE93}" type="presParOf" srcId="{DF712AB6-F0E2-4165-8671-B4B82CF55F28}" destId="{488A76EC-7C4D-4B6B-B4A8-BBB576D75F33}" srcOrd="8" destOrd="0" presId="urn:microsoft.com/office/officeart/2005/8/layout/target3"/>
    <dgm:cxn modelId="{88E9B0BD-79F9-448C-BF3A-31FD7DA22102}" type="presParOf" srcId="{DF712AB6-F0E2-4165-8671-B4B82CF55F28}" destId="{7166DF06-DD28-41A9-8D56-76ACCC3F5AC4}" srcOrd="9" destOrd="0" presId="urn:microsoft.com/office/officeart/2005/8/layout/target3"/>
    <dgm:cxn modelId="{DFB5B829-89FF-4BA0-9A50-506C499512E1}" type="presParOf" srcId="{DF712AB6-F0E2-4165-8671-B4B82CF55F28}" destId="{3E1C2138-0301-413A-B5FB-EFE50804D0E0}" srcOrd="10" destOrd="0" presId="urn:microsoft.com/office/officeart/2005/8/layout/target3"/>
    <dgm:cxn modelId="{CD501703-0675-456C-A2D8-4A23769D8B1B}" type="presParOf" srcId="{DF712AB6-F0E2-4165-8671-B4B82CF55F28}" destId="{0B8E09BB-8187-4257-A74A-BAFC3A41F7B0}" srcOrd="11" destOrd="0" presId="urn:microsoft.com/office/officeart/2005/8/layout/target3"/>
    <dgm:cxn modelId="{56B3A669-FC90-4151-9215-1C189E895FB7}" type="presParOf" srcId="{DF712AB6-F0E2-4165-8671-B4B82CF55F28}" destId="{A213CAEA-233F-41D4-9DD7-EB0696856E82}" srcOrd="12" destOrd="0" presId="urn:microsoft.com/office/officeart/2005/8/layout/target3"/>
    <dgm:cxn modelId="{0086F04C-F7D3-4DC6-A117-482556F9946D}" type="presParOf" srcId="{DF712AB6-F0E2-4165-8671-B4B82CF55F28}" destId="{22803569-565A-4B13-A5DF-635B8C56E444}" srcOrd="13" destOrd="0" presId="urn:microsoft.com/office/officeart/2005/8/layout/target3"/>
    <dgm:cxn modelId="{4EC99AA4-0CA2-4EDB-B20F-2B408CB43238}" type="presParOf" srcId="{DF712AB6-F0E2-4165-8671-B4B82CF55F28}" destId="{F1B6AE7F-07A1-492B-852C-4A30AD891918}" srcOrd="14" destOrd="0" presId="urn:microsoft.com/office/officeart/2005/8/layout/target3"/>
    <dgm:cxn modelId="{6D947A63-76EC-4C6A-B33B-48467ADFEA8E}" type="presParOf" srcId="{DF712AB6-F0E2-4165-8671-B4B82CF55F28}" destId="{A97D866C-E6ED-4562-A728-D83DDCFB82E3}" srcOrd="15" destOrd="0" presId="urn:microsoft.com/office/officeart/2005/8/layout/target3"/>
    <dgm:cxn modelId="{36D21038-6500-4B7F-8C45-8F199A00E710}" type="presParOf" srcId="{DF712AB6-F0E2-4165-8671-B4B82CF55F28}" destId="{3B382A65-A235-441F-BA0B-ACE1BE686525}" srcOrd="16" destOrd="0" presId="urn:microsoft.com/office/officeart/2005/8/layout/target3"/>
    <dgm:cxn modelId="{81588EDD-AAFD-4F26-B762-3EC9492BC244}" type="presParOf" srcId="{DF712AB6-F0E2-4165-8671-B4B82CF55F28}" destId="{213CA982-FFA5-4BB8-8264-3270F40C1163}" srcOrd="17" destOrd="0" presId="urn:microsoft.com/office/officeart/2005/8/layout/target3"/>
    <dgm:cxn modelId="{5DBE0594-3C39-450D-BB69-CCD547CEBC70}" type="presParOf" srcId="{DF712AB6-F0E2-4165-8671-B4B82CF55F28}" destId="{612C7B99-4E55-4515-BCE4-A393382F8C3C}" srcOrd="18" destOrd="0" presId="urn:microsoft.com/office/officeart/2005/8/layout/target3"/>
    <dgm:cxn modelId="{D5199709-6015-4485-B988-08F7DC2589E0}" type="presParOf" srcId="{DF712AB6-F0E2-4165-8671-B4B82CF55F28}" destId="{A121368F-6B59-4CC1-BE34-409188BC7037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69EFAA-FBF4-4B23-B65A-75C634843E9A}">
      <dsp:nvSpPr>
        <dsp:cNvPr id="0" name=""/>
        <dsp:cNvSpPr/>
      </dsp:nvSpPr>
      <dsp:spPr>
        <a:xfrm rot="4396374">
          <a:off x="668019" y="654228"/>
          <a:ext cx="2838147" cy="1979254"/>
        </a:xfrm>
        <a:prstGeom prst="swooshArrow">
          <a:avLst>
            <a:gd name="adj1" fmla="val 16310"/>
            <a:gd name="adj2" fmla="val 313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963D9D-C942-47F8-87F6-06EAB1850FB0}">
      <dsp:nvSpPr>
        <dsp:cNvPr id="0" name=""/>
        <dsp:cNvSpPr/>
      </dsp:nvSpPr>
      <dsp:spPr>
        <a:xfrm>
          <a:off x="1731198" y="912668"/>
          <a:ext cx="71672" cy="71672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DDB96F-33EC-4215-845D-4E5953E408DC}">
      <dsp:nvSpPr>
        <dsp:cNvPr id="0" name=""/>
        <dsp:cNvSpPr/>
      </dsp:nvSpPr>
      <dsp:spPr>
        <a:xfrm>
          <a:off x="2221955" y="1308509"/>
          <a:ext cx="71672" cy="71672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109124-5817-4A3B-8E3F-5D0CE71D7F3D}">
      <dsp:nvSpPr>
        <dsp:cNvPr id="0" name=""/>
        <dsp:cNvSpPr/>
      </dsp:nvSpPr>
      <dsp:spPr>
        <a:xfrm>
          <a:off x="2589751" y="1771419"/>
          <a:ext cx="71672" cy="71672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667FE7-29EC-482C-B2A0-1A80897DC03F}">
      <dsp:nvSpPr>
        <dsp:cNvPr id="0" name=""/>
        <dsp:cNvSpPr/>
      </dsp:nvSpPr>
      <dsp:spPr>
        <a:xfrm>
          <a:off x="477758" y="0"/>
          <a:ext cx="1338098" cy="5260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b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kern="1200" dirty="0" smtClean="0"/>
            <a:t>Ideación</a:t>
          </a:r>
          <a:endParaRPr lang="es-CL" sz="1800" kern="1200" dirty="0"/>
        </a:p>
      </dsp:txBody>
      <dsp:txXfrm>
        <a:off x="477758" y="0"/>
        <a:ext cx="1338098" cy="526033"/>
      </dsp:txXfrm>
    </dsp:sp>
    <dsp:sp modelId="{13C84440-2B55-4238-AB22-D3CC3BD0FAA3}">
      <dsp:nvSpPr>
        <dsp:cNvPr id="0" name=""/>
        <dsp:cNvSpPr/>
      </dsp:nvSpPr>
      <dsp:spPr>
        <a:xfrm>
          <a:off x="2141340" y="685487"/>
          <a:ext cx="1952900" cy="5260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kern="1200" dirty="0" smtClean="0"/>
            <a:t>Expresión de la ideación</a:t>
          </a:r>
          <a:endParaRPr lang="es-CL" sz="1800" kern="1200" dirty="0"/>
        </a:p>
      </dsp:txBody>
      <dsp:txXfrm>
        <a:off x="2141340" y="685487"/>
        <a:ext cx="1952900" cy="526033"/>
      </dsp:txXfrm>
    </dsp:sp>
    <dsp:sp modelId="{929645A0-2718-42CA-97E6-0FA9CA01032B}">
      <dsp:nvSpPr>
        <dsp:cNvPr id="0" name=""/>
        <dsp:cNvSpPr/>
      </dsp:nvSpPr>
      <dsp:spPr>
        <a:xfrm>
          <a:off x="477758" y="1081328"/>
          <a:ext cx="1555087" cy="5260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kern="1200" dirty="0" smtClean="0"/>
            <a:t>Planificación </a:t>
          </a:r>
          <a:endParaRPr lang="es-CL" sz="1800" kern="1200" dirty="0"/>
        </a:p>
      </dsp:txBody>
      <dsp:txXfrm>
        <a:off x="477758" y="1081328"/>
        <a:ext cx="1555087" cy="526033"/>
      </dsp:txXfrm>
    </dsp:sp>
    <dsp:sp modelId="{BA6D3EC1-04F1-45FB-9381-D15E4ED84E8C}">
      <dsp:nvSpPr>
        <dsp:cNvPr id="0" name=""/>
        <dsp:cNvSpPr/>
      </dsp:nvSpPr>
      <dsp:spPr>
        <a:xfrm>
          <a:off x="2900802" y="1544238"/>
          <a:ext cx="1193439" cy="5260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kern="1200" dirty="0" smtClean="0"/>
            <a:t>Intento</a:t>
          </a:r>
          <a:endParaRPr lang="es-CL" sz="1800" kern="1200" dirty="0"/>
        </a:p>
      </dsp:txBody>
      <dsp:txXfrm>
        <a:off x="2900802" y="1544238"/>
        <a:ext cx="1193439" cy="526033"/>
      </dsp:txXfrm>
    </dsp:sp>
    <dsp:sp modelId="{CA2DF30E-82CF-4D82-B866-0FA42AD016A4}">
      <dsp:nvSpPr>
        <dsp:cNvPr id="0" name=""/>
        <dsp:cNvSpPr/>
      </dsp:nvSpPr>
      <dsp:spPr>
        <a:xfrm>
          <a:off x="2286000" y="2761678"/>
          <a:ext cx="1808241" cy="5260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kern="1200" dirty="0" smtClean="0"/>
            <a:t>Suicidio</a:t>
          </a:r>
          <a:endParaRPr lang="es-CL" sz="1800" kern="1200" dirty="0"/>
        </a:p>
      </dsp:txBody>
      <dsp:txXfrm>
        <a:off x="2286000" y="2761678"/>
        <a:ext cx="1808241" cy="5260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E328A7-54A0-4871-899E-60F2C496E26F}">
      <dsp:nvSpPr>
        <dsp:cNvPr id="0" name=""/>
        <dsp:cNvSpPr/>
      </dsp:nvSpPr>
      <dsp:spPr>
        <a:xfrm rot="16200000">
          <a:off x="-380200" y="381372"/>
          <a:ext cx="3810000" cy="3047255"/>
        </a:xfrm>
        <a:prstGeom prst="flowChartManualOperati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400" kern="1200" dirty="0" smtClean="0"/>
            <a:t>Acogida y evaluación</a:t>
          </a:r>
          <a:endParaRPr lang="es-CL" sz="24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600" kern="1200" dirty="0" smtClean="0"/>
            <a:t>Intervención en crisis.</a:t>
          </a:r>
          <a:endParaRPr lang="es-CL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600" kern="1200" dirty="0" smtClean="0"/>
            <a:t>Determinar Riesgo</a:t>
          </a:r>
          <a:endParaRPr lang="es-CL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600" kern="1200" dirty="0" smtClean="0"/>
            <a:t>Factores protectores y de riesgo.</a:t>
          </a:r>
          <a:endParaRPr lang="es-CL" sz="1600" kern="1200" dirty="0"/>
        </a:p>
      </dsp:txBody>
      <dsp:txXfrm rot="5400000">
        <a:off x="1173" y="761999"/>
        <a:ext cx="3047255" cy="2286000"/>
      </dsp:txXfrm>
    </dsp:sp>
    <dsp:sp modelId="{7EAE9C33-B1E2-4E7F-ABB3-BADD4164A826}">
      <dsp:nvSpPr>
        <dsp:cNvPr id="0" name=""/>
        <dsp:cNvSpPr/>
      </dsp:nvSpPr>
      <dsp:spPr>
        <a:xfrm rot="16200000">
          <a:off x="2895600" y="381372"/>
          <a:ext cx="3810000" cy="3047255"/>
        </a:xfrm>
        <a:prstGeom prst="flowChartManualOperation">
          <a:avLst/>
        </a:prstGeom>
        <a:solidFill>
          <a:schemeClr val="accent5">
            <a:hueOff val="6904196"/>
            <a:satOff val="-17807"/>
            <a:lumOff val="156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400" kern="1200" dirty="0" smtClean="0"/>
            <a:t>Establecer un plan de acción</a:t>
          </a:r>
          <a:endParaRPr lang="es-CL" sz="24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600" kern="1200" dirty="0" smtClean="0"/>
            <a:t>Acciones según nivel de riesgo.</a:t>
          </a:r>
          <a:endParaRPr lang="es-CL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600" kern="1200" dirty="0" smtClean="0"/>
            <a:t>Incorporar a la familia,</a:t>
          </a:r>
          <a:endParaRPr lang="es-CL" sz="1600" kern="1200" dirty="0"/>
        </a:p>
      </dsp:txBody>
      <dsp:txXfrm rot="5400000">
        <a:off x="3276973" y="761999"/>
        <a:ext cx="3047255" cy="2286000"/>
      </dsp:txXfrm>
    </dsp:sp>
    <dsp:sp modelId="{0AA8ED01-96C5-4AC5-A2CF-C98656FCF5F8}">
      <dsp:nvSpPr>
        <dsp:cNvPr id="0" name=""/>
        <dsp:cNvSpPr/>
      </dsp:nvSpPr>
      <dsp:spPr>
        <a:xfrm rot="16200000">
          <a:off x="6171400" y="381372"/>
          <a:ext cx="3810000" cy="3047255"/>
        </a:xfrm>
        <a:prstGeom prst="flowChartManualOperation">
          <a:avLst/>
        </a:prstGeom>
        <a:solidFill>
          <a:schemeClr val="accent5">
            <a:hueOff val="13808393"/>
            <a:satOff val="-35613"/>
            <a:lumOff val="31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400" kern="1200" dirty="0" smtClean="0"/>
            <a:t>Resolución y seguimiento</a:t>
          </a:r>
        </a:p>
        <a:p>
          <a:pPr marL="87313" lvl="0" indent="-87313" algn="l" defTabSz="901700">
            <a:lnSpc>
              <a:spcPct val="90000"/>
            </a:lnSpc>
            <a:spcBef>
              <a:spcPct val="0"/>
            </a:spcBef>
            <a:spcAft>
              <a:spcPct val="35000"/>
            </a:spcAft>
            <a:buChar char="••"/>
          </a:pPr>
          <a:r>
            <a:rPr lang="es-CL" sz="1600" kern="1200" dirty="0" smtClean="0"/>
            <a:t>Notificar a Equipos de Salud para seguimiento.</a:t>
          </a:r>
        </a:p>
        <a:p>
          <a:pPr marL="87313" lvl="0" indent="-87313" algn="l" defTabSz="901700">
            <a:lnSpc>
              <a:spcPct val="90000"/>
            </a:lnSpc>
            <a:spcBef>
              <a:spcPct val="0"/>
            </a:spcBef>
            <a:spcAft>
              <a:spcPct val="35000"/>
            </a:spcAft>
            <a:buChar char="••"/>
          </a:pPr>
          <a:r>
            <a:rPr lang="es-CL" sz="1600" kern="1200" dirty="0" smtClean="0"/>
            <a:t>Gestionar medidas alternativas.</a:t>
          </a:r>
        </a:p>
        <a:p>
          <a:pPr marL="87313" marR="0" lvl="0" indent="-87313" algn="l" defTabSz="9017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s-CL" sz="1600" kern="1200" dirty="0" smtClean="0"/>
            <a:t>Notificar intentos a SEREMI.*</a:t>
          </a:r>
        </a:p>
        <a:p>
          <a:pPr marL="171450" lvl="1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CL" sz="1600" kern="1200" dirty="0"/>
        </a:p>
      </dsp:txBody>
      <dsp:txXfrm rot="5400000">
        <a:off x="6552773" y="761999"/>
        <a:ext cx="3047255" cy="2286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0D1B9A-E1B5-4DA2-8B05-69BEACD3D4C7}">
      <dsp:nvSpPr>
        <dsp:cNvPr id="0" name=""/>
        <dsp:cNvSpPr/>
      </dsp:nvSpPr>
      <dsp:spPr>
        <a:xfrm>
          <a:off x="1558274" y="0"/>
          <a:ext cx="7786401" cy="4866501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8561ED-A6F5-4662-9921-CDD80AFD3181}">
      <dsp:nvSpPr>
        <dsp:cNvPr id="0" name=""/>
        <dsp:cNvSpPr/>
      </dsp:nvSpPr>
      <dsp:spPr>
        <a:xfrm>
          <a:off x="2547147" y="3358858"/>
          <a:ext cx="202446" cy="2024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F19D7DC-AD3E-4516-B7F6-D546CDE74B85}">
      <dsp:nvSpPr>
        <dsp:cNvPr id="0" name=""/>
        <dsp:cNvSpPr/>
      </dsp:nvSpPr>
      <dsp:spPr>
        <a:xfrm>
          <a:off x="2648370" y="3460082"/>
          <a:ext cx="1814231" cy="14064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272" tIns="0" rIns="0" bIns="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kern="1200" dirty="0" smtClean="0">
              <a:latin typeface="Calibri Light" panose="020F0302020204030204" pitchFamily="34" charset="0"/>
            </a:rPr>
            <a:t>Redes organizadas desde la atención primaria de salud, la cual es la vía de acceso a atención en salud mental.</a:t>
          </a:r>
          <a:endParaRPr lang="es-CL" sz="1400" kern="1200" dirty="0">
            <a:latin typeface="Calibri Light" panose="020F0302020204030204" pitchFamily="34" charset="0"/>
          </a:endParaRPr>
        </a:p>
      </dsp:txBody>
      <dsp:txXfrm>
        <a:off x="2648370" y="3460082"/>
        <a:ext cx="1814231" cy="1406418"/>
      </dsp:txXfrm>
    </dsp:sp>
    <dsp:sp modelId="{8759D38E-9274-4397-A531-A158C80F79F3}">
      <dsp:nvSpPr>
        <dsp:cNvPr id="0" name=""/>
        <dsp:cNvSpPr/>
      </dsp:nvSpPr>
      <dsp:spPr>
        <a:xfrm>
          <a:off x="4334126" y="2036144"/>
          <a:ext cx="365960" cy="3659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4EA302F-2A40-4731-95C9-8E76066BF983}">
      <dsp:nvSpPr>
        <dsp:cNvPr id="0" name=""/>
        <dsp:cNvSpPr/>
      </dsp:nvSpPr>
      <dsp:spPr>
        <a:xfrm>
          <a:off x="4517107" y="2219124"/>
          <a:ext cx="1868736" cy="26473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915" tIns="0" rIns="0" bIns="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kern="1200" dirty="0" smtClean="0">
              <a:latin typeface="Calibri Light" panose="020F0302020204030204" pitchFamily="34" charset="0"/>
            </a:rPr>
            <a:t>Servicios de especialidad ubicados en Centros de Salud Mental Comunitaria (CSMC San Felipe) con presencia de equipos interdisciplinarios para atender enfermedades severas.</a:t>
          </a:r>
          <a:endParaRPr lang="es-CL" sz="1400" kern="1200" dirty="0">
            <a:latin typeface="Calibri Light" panose="020F0302020204030204" pitchFamily="34" charset="0"/>
          </a:endParaRPr>
        </a:p>
      </dsp:txBody>
      <dsp:txXfrm>
        <a:off x="4517107" y="2219124"/>
        <a:ext cx="1868736" cy="2647376"/>
      </dsp:txXfrm>
    </dsp:sp>
    <dsp:sp modelId="{C205C692-9233-4823-9E74-5DB731AA277B}">
      <dsp:nvSpPr>
        <dsp:cNvPr id="0" name=""/>
        <dsp:cNvSpPr/>
      </dsp:nvSpPr>
      <dsp:spPr>
        <a:xfrm>
          <a:off x="6483173" y="1231224"/>
          <a:ext cx="506116" cy="5061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9CE32DA-609E-4B6D-A162-DFD70C051C29}">
      <dsp:nvSpPr>
        <dsp:cNvPr id="0" name=""/>
        <dsp:cNvSpPr/>
      </dsp:nvSpPr>
      <dsp:spPr>
        <a:xfrm>
          <a:off x="6736231" y="1484282"/>
          <a:ext cx="1868736" cy="3382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8180" tIns="0" rIns="0" bIns="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kern="1200" dirty="0" smtClean="0">
              <a:latin typeface="Calibri Light" panose="020F0302020204030204" pitchFamily="34" charset="0"/>
            </a:rPr>
            <a:t>Servicios de atención cerrada ubicados en Hospital Psiquiátrico Dr. </a:t>
          </a:r>
          <a:r>
            <a:rPr lang="es-CL" sz="1400" kern="1200" dirty="0" err="1" smtClean="0">
              <a:latin typeface="Calibri Light" panose="020F0302020204030204" pitchFamily="34" charset="0"/>
            </a:rPr>
            <a:t>Phillipe</a:t>
          </a:r>
          <a:r>
            <a:rPr lang="es-CL" sz="1400" kern="1200" dirty="0" smtClean="0">
              <a:latin typeface="Calibri Light" panose="020F0302020204030204" pitchFamily="34" charset="0"/>
            </a:rPr>
            <a:t> </a:t>
          </a:r>
          <a:r>
            <a:rPr lang="es-CL" sz="1400" kern="1200" dirty="0" err="1" smtClean="0">
              <a:latin typeface="Calibri Light" panose="020F0302020204030204" pitchFamily="34" charset="0"/>
            </a:rPr>
            <a:t>Pinnel</a:t>
          </a:r>
          <a:r>
            <a:rPr lang="es-CL" sz="1400" kern="1200" dirty="0" smtClean="0">
              <a:latin typeface="Calibri Light" panose="020F0302020204030204" pitchFamily="34" charset="0"/>
            </a:rPr>
            <a:t>.</a:t>
          </a:r>
          <a:endParaRPr lang="es-CL" sz="1400" kern="1200" dirty="0">
            <a:latin typeface="Calibri Light" panose="020F0302020204030204" pitchFamily="34" charset="0"/>
          </a:endParaRPr>
        </a:p>
      </dsp:txBody>
      <dsp:txXfrm>
        <a:off x="6736231" y="1484282"/>
        <a:ext cx="1868736" cy="338221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B35E9A-D34E-4C10-BFF3-6B9E5554558F}">
      <dsp:nvSpPr>
        <dsp:cNvPr id="0" name=""/>
        <dsp:cNvSpPr/>
      </dsp:nvSpPr>
      <dsp:spPr>
        <a:xfrm>
          <a:off x="0" y="0"/>
          <a:ext cx="4525962" cy="4525962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A07B7A7-629A-462C-AFD7-66E0B40F9310}">
      <dsp:nvSpPr>
        <dsp:cNvPr id="0" name=""/>
        <dsp:cNvSpPr/>
      </dsp:nvSpPr>
      <dsp:spPr>
        <a:xfrm>
          <a:off x="2251230" y="0"/>
          <a:ext cx="8639969" cy="45259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b="1" kern="1200" dirty="0" smtClean="0">
              <a:latin typeface="Calibri Light" panose="020F0302020204030204" pitchFamily="34" charset="0"/>
            </a:rPr>
            <a:t>ESTABLECIMIENTOS DE ATENCIÓN PRIMARIA</a:t>
          </a:r>
          <a:endParaRPr lang="es-CL" sz="1400" b="1" kern="1200" dirty="0">
            <a:latin typeface="Calibri Light" panose="020F0302020204030204" pitchFamily="34" charset="0"/>
          </a:endParaRPr>
        </a:p>
      </dsp:txBody>
      <dsp:txXfrm>
        <a:off x="2251230" y="0"/>
        <a:ext cx="4319984" cy="961766"/>
      </dsp:txXfrm>
    </dsp:sp>
    <dsp:sp modelId="{AB197783-4D5F-4D82-9F31-4A3C101D3591}">
      <dsp:nvSpPr>
        <dsp:cNvPr id="0" name=""/>
        <dsp:cNvSpPr/>
      </dsp:nvSpPr>
      <dsp:spPr>
        <a:xfrm>
          <a:off x="583685" y="961766"/>
          <a:ext cx="3337896" cy="3337896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shade val="80000"/>
                <a:hueOff val="-90659"/>
                <a:satOff val="-815"/>
                <a:lumOff val="888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-90659"/>
                <a:satOff val="-815"/>
                <a:lumOff val="888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-90659"/>
                <a:satOff val="-815"/>
                <a:lumOff val="888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A7A9E52-2F67-4DCB-B231-3E5A1228E076}">
      <dsp:nvSpPr>
        <dsp:cNvPr id="0" name=""/>
        <dsp:cNvSpPr/>
      </dsp:nvSpPr>
      <dsp:spPr>
        <a:xfrm>
          <a:off x="2251662" y="961766"/>
          <a:ext cx="8639969" cy="333789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-90659"/>
              <a:satOff val="-815"/>
              <a:lumOff val="888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b="1" kern="1200" dirty="0" smtClean="0">
              <a:latin typeface="Calibri Light" panose="020F0302020204030204" pitchFamily="34" charset="0"/>
            </a:rPr>
            <a:t>ESTABLECIMIENTOS DE ESPECIALIDAD</a:t>
          </a:r>
          <a:endParaRPr lang="es-CL" sz="1400" b="1" kern="1200" dirty="0">
            <a:latin typeface="Calibri Light" panose="020F0302020204030204" pitchFamily="34" charset="0"/>
          </a:endParaRPr>
        </a:p>
      </dsp:txBody>
      <dsp:txXfrm>
        <a:off x="2251662" y="961766"/>
        <a:ext cx="4319984" cy="961766"/>
      </dsp:txXfrm>
    </dsp:sp>
    <dsp:sp modelId="{388459DC-A49A-4E0D-B648-839E1C79A1A6}">
      <dsp:nvSpPr>
        <dsp:cNvPr id="0" name=""/>
        <dsp:cNvSpPr/>
      </dsp:nvSpPr>
      <dsp:spPr>
        <a:xfrm>
          <a:off x="1188065" y="1923533"/>
          <a:ext cx="2149831" cy="2149831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shade val="80000"/>
                <a:hueOff val="-181317"/>
                <a:satOff val="-1629"/>
                <a:lumOff val="1777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-181317"/>
                <a:satOff val="-1629"/>
                <a:lumOff val="1777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-181317"/>
                <a:satOff val="-1629"/>
                <a:lumOff val="1777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88A76EC-7C4D-4B6B-B4A8-BBB576D75F33}">
      <dsp:nvSpPr>
        <dsp:cNvPr id="0" name=""/>
        <dsp:cNvSpPr/>
      </dsp:nvSpPr>
      <dsp:spPr>
        <a:xfrm>
          <a:off x="2251662" y="1923533"/>
          <a:ext cx="8639969" cy="214983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-181317"/>
              <a:satOff val="-1629"/>
              <a:lumOff val="1777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CL" sz="1400" b="1" kern="1200" dirty="0" smtClean="0">
              <a:latin typeface="Calibri Light" panose="020F0302020204030204" pitchFamily="34" charset="0"/>
            </a:rPr>
            <a:t>HOSPITAL PSIQUIÁTRICO DR. PHILIPPE PINNEL</a:t>
          </a:r>
          <a:endParaRPr lang="es-CL" sz="1400" b="1" kern="1200" dirty="0">
            <a:latin typeface="Calibri Light" panose="020F0302020204030204" pitchFamily="34" charset="0"/>
          </a:endParaRPr>
        </a:p>
      </dsp:txBody>
      <dsp:txXfrm>
        <a:off x="2251662" y="1923533"/>
        <a:ext cx="4319984" cy="961766"/>
      </dsp:txXfrm>
    </dsp:sp>
    <dsp:sp modelId="{3E1C2138-0301-413A-B5FB-EFE50804D0E0}">
      <dsp:nvSpPr>
        <dsp:cNvPr id="0" name=""/>
        <dsp:cNvSpPr/>
      </dsp:nvSpPr>
      <dsp:spPr>
        <a:xfrm>
          <a:off x="1782097" y="2885300"/>
          <a:ext cx="961766" cy="961766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shade val="80000"/>
                <a:hueOff val="-271976"/>
                <a:satOff val="-2444"/>
                <a:lumOff val="2665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-271976"/>
                <a:satOff val="-2444"/>
                <a:lumOff val="2665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-271976"/>
                <a:satOff val="-2444"/>
                <a:lumOff val="2665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B8E09BB-8187-4257-A74A-BAFC3A41F7B0}">
      <dsp:nvSpPr>
        <dsp:cNvPr id="0" name=""/>
        <dsp:cNvSpPr/>
      </dsp:nvSpPr>
      <dsp:spPr>
        <a:xfrm>
          <a:off x="2251662" y="2874009"/>
          <a:ext cx="8639969" cy="96176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-271976"/>
              <a:satOff val="-2444"/>
              <a:lumOff val="2665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b="1" kern="1200" dirty="0" smtClean="0">
              <a:latin typeface="Calibri Light" panose="020F0302020204030204" pitchFamily="34" charset="0"/>
            </a:rPr>
            <a:t>OTRAS NODOS DE LA RED</a:t>
          </a:r>
          <a:endParaRPr lang="es-CL" sz="1400" b="1" kern="1200" dirty="0">
            <a:latin typeface="Calibri Light" panose="020F0302020204030204" pitchFamily="34" charset="0"/>
          </a:endParaRPr>
        </a:p>
      </dsp:txBody>
      <dsp:txXfrm>
        <a:off x="2251662" y="2874009"/>
        <a:ext cx="4319984" cy="961766"/>
      </dsp:txXfrm>
    </dsp:sp>
    <dsp:sp modelId="{22803569-565A-4B13-A5DF-635B8C56E444}">
      <dsp:nvSpPr>
        <dsp:cNvPr id="0" name=""/>
        <dsp:cNvSpPr/>
      </dsp:nvSpPr>
      <dsp:spPr>
        <a:xfrm>
          <a:off x="6582965" y="0"/>
          <a:ext cx="4319984" cy="961766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400" kern="1200" dirty="0" smtClean="0">
              <a:latin typeface="Calibri Light" panose="020F0302020204030204" pitchFamily="34" charset="0"/>
            </a:rPr>
            <a:t>13 CESFAM</a:t>
          </a:r>
          <a:endParaRPr lang="es-CL" sz="1400" kern="1200" dirty="0">
            <a:latin typeface="Calibri Light" panose="020F030202020403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400" kern="1200" dirty="0" smtClean="0">
              <a:latin typeface="Calibri Light" panose="020F0302020204030204" pitchFamily="34" charset="0"/>
            </a:rPr>
            <a:t>3 Establecimientos dependientes del SSA</a:t>
          </a:r>
          <a:endParaRPr lang="es-CL" sz="1400" kern="1200" dirty="0">
            <a:latin typeface="Calibri Light" panose="020F0302020204030204" pitchFamily="34" charset="0"/>
          </a:endParaRPr>
        </a:p>
      </dsp:txBody>
      <dsp:txXfrm>
        <a:off x="6582965" y="0"/>
        <a:ext cx="4319984" cy="961766"/>
      </dsp:txXfrm>
    </dsp:sp>
    <dsp:sp modelId="{A97D866C-E6ED-4562-A728-D83DDCFB82E3}">
      <dsp:nvSpPr>
        <dsp:cNvPr id="0" name=""/>
        <dsp:cNvSpPr/>
      </dsp:nvSpPr>
      <dsp:spPr>
        <a:xfrm>
          <a:off x="6582965" y="961766"/>
          <a:ext cx="4319984" cy="961766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400" kern="1200" dirty="0" smtClean="0">
              <a:latin typeface="Calibri Light" panose="020F0302020204030204" pitchFamily="34" charset="0"/>
            </a:rPr>
            <a:t>Centro de Salud Mental Comunitario de San Felipe</a:t>
          </a:r>
          <a:endParaRPr lang="es-CL" sz="1400" kern="1200" dirty="0">
            <a:latin typeface="Calibri Light" panose="020F030202020403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400" kern="1200" dirty="0" smtClean="0">
              <a:latin typeface="Calibri Light" panose="020F0302020204030204" pitchFamily="34" charset="0"/>
            </a:rPr>
            <a:t>Unidad de Salud Mental Llay-Llay*</a:t>
          </a:r>
          <a:endParaRPr lang="es-CL" sz="1400" kern="1200" dirty="0">
            <a:latin typeface="Calibri Light" panose="020F0302020204030204" pitchFamily="34" charset="0"/>
          </a:endParaRPr>
        </a:p>
      </dsp:txBody>
      <dsp:txXfrm>
        <a:off x="6582965" y="961766"/>
        <a:ext cx="4319984" cy="961766"/>
      </dsp:txXfrm>
    </dsp:sp>
    <dsp:sp modelId="{213CA982-FFA5-4BB8-8264-3270F40C1163}">
      <dsp:nvSpPr>
        <dsp:cNvPr id="0" name=""/>
        <dsp:cNvSpPr/>
      </dsp:nvSpPr>
      <dsp:spPr>
        <a:xfrm>
          <a:off x="6582965" y="1923533"/>
          <a:ext cx="4319984" cy="961766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400" kern="1200" dirty="0" smtClean="0">
              <a:latin typeface="Calibri Light" panose="020F0302020204030204" pitchFamily="34" charset="0"/>
            </a:rPr>
            <a:t>Servicio de Urgencia en Psiquiatría </a:t>
          </a:r>
          <a:endParaRPr lang="es-CL" sz="1400" kern="1200" dirty="0">
            <a:latin typeface="Calibri Light" panose="020F030202020403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400" kern="1200" dirty="0" smtClean="0">
              <a:latin typeface="Calibri Light" panose="020F0302020204030204" pitchFamily="34" charset="0"/>
            </a:rPr>
            <a:t>1 Unidad de Cuidados Intensivos en Psiquiatría</a:t>
          </a:r>
          <a:endParaRPr lang="es-CL" sz="1400" kern="1200" dirty="0">
            <a:latin typeface="Calibri Light" panose="020F030202020403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400" kern="1200" dirty="0" smtClean="0">
              <a:latin typeface="Calibri Light" panose="020F0302020204030204" pitchFamily="34" charset="0"/>
            </a:rPr>
            <a:t>3 Unidades de Mediana Estadía</a:t>
          </a:r>
          <a:endParaRPr lang="es-CL" sz="1400" kern="1200" dirty="0">
            <a:latin typeface="Calibri Light" panose="020F030202020403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400" kern="1200" dirty="0" smtClean="0">
              <a:latin typeface="Calibri Light" panose="020F0302020204030204" pitchFamily="34" charset="0"/>
            </a:rPr>
            <a:t>Servicios Forenses</a:t>
          </a:r>
          <a:endParaRPr lang="es-CL" sz="1400" kern="1200" dirty="0">
            <a:latin typeface="Calibri Light" panose="020F0302020204030204" pitchFamily="34" charset="0"/>
          </a:endParaRPr>
        </a:p>
      </dsp:txBody>
      <dsp:txXfrm>
        <a:off x="6582965" y="1923533"/>
        <a:ext cx="4319984" cy="961766"/>
      </dsp:txXfrm>
    </dsp:sp>
    <dsp:sp modelId="{A121368F-6B59-4CC1-BE34-409188BC7037}">
      <dsp:nvSpPr>
        <dsp:cNvPr id="0" name=""/>
        <dsp:cNvSpPr/>
      </dsp:nvSpPr>
      <dsp:spPr>
        <a:xfrm>
          <a:off x="6582965" y="2885300"/>
          <a:ext cx="4319984" cy="961766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400" kern="1200" dirty="0" smtClean="0">
              <a:latin typeface="Calibri Light" panose="020F0302020204030204" pitchFamily="34" charset="0"/>
            </a:rPr>
            <a:t>1 Hospital de Día</a:t>
          </a:r>
          <a:endParaRPr lang="es-CL" sz="1400" kern="1200" dirty="0">
            <a:latin typeface="Calibri Light" panose="020F030202020403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400" kern="1200" dirty="0" smtClean="0">
              <a:latin typeface="Calibri Light" panose="020F0302020204030204" pitchFamily="34" charset="0"/>
            </a:rPr>
            <a:t>5 Hogares protegidos</a:t>
          </a:r>
          <a:endParaRPr lang="es-CL" sz="1400" kern="1200" dirty="0">
            <a:latin typeface="Calibri Light" panose="020F030202020403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400" kern="1200" dirty="0" smtClean="0">
              <a:latin typeface="Calibri Light" panose="020F0302020204030204" pitchFamily="34" charset="0"/>
            </a:rPr>
            <a:t>3 Residencias protegidas</a:t>
          </a:r>
          <a:endParaRPr lang="es-CL" sz="1400" kern="1200" dirty="0">
            <a:latin typeface="Calibri Light" panose="020F030202020403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400" kern="1200" dirty="0" smtClean="0">
              <a:latin typeface="Calibri Light" panose="020F0302020204030204" pitchFamily="34" charset="0"/>
            </a:rPr>
            <a:t>Programas de tratamiento para OH y Drogas.</a:t>
          </a:r>
          <a:endParaRPr lang="es-CL" sz="1400" kern="1200" dirty="0">
            <a:latin typeface="Calibri Light" panose="020F0302020204030204" pitchFamily="34" charset="0"/>
          </a:endParaRPr>
        </a:p>
      </dsp:txBody>
      <dsp:txXfrm>
        <a:off x="6582965" y="2885300"/>
        <a:ext cx="4319984" cy="9617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7263291-AF9B-40AC-86FB-A4BC679DE9B1}" type="datetime1">
              <a:rPr lang="es-ES" smtClean="0"/>
              <a:t>22/05/2018</a:t>
            </a:fld>
            <a:endParaRPr lang="es-ES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604A0D4-B89B-4ADD-AF9E-38636B40EE4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37F807C-0218-4A41-8347-EABE14BBB239}" type="datetime1">
              <a:rPr lang="es-ES" noProof="0" smtClean="0"/>
              <a:t>22/05/2018</a:t>
            </a:fld>
            <a:endParaRPr lang="es-ES" noProof="0" dirty="0"/>
          </a:p>
        </p:txBody>
      </p:sp>
      <p:sp>
        <p:nvSpPr>
          <p:cNvPr id="4" name="Marcador de posición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 dirty="0" smtClean="0"/>
              <a:t>Haga clic para modificar los estilos de texto del patrón</a:t>
            </a:r>
          </a:p>
          <a:p>
            <a:pPr lvl="1" rtl="0"/>
            <a:r>
              <a:rPr lang="es-ES" noProof="0" dirty="0" smtClean="0"/>
              <a:t>Segundo nivel</a:t>
            </a:r>
          </a:p>
          <a:p>
            <a:pPr lvl="2" rtl="0"/>
            <a:r>
              <a:rPr lang="es-ES" noProof="0" dirty="0" smtClean="0"/>
              <a:t>Tercer nivel</a:t>
            </a:r>
          </a:p>
          <a:p>
            <a:pPr lvl="3" rtl="0"/>
            <a:r>
              <a:rPr lang="es-ES" noProof="0" dirty="0" smtClean="0"/>
              <a:t>Cuarto nivel</a:t>
            </a:r>
          </a:p>
          <a:p>
            <a:pPr lvl="4" rtl="0"/>
            <a:r>
              <a:rPr lang="es-ES" noProof="0" dirty="0" smtClean="0"/>
              <a:t>Quinto nivel</a:t>
            </a:r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2869989-EB00-4EE7-BCB5-25BDC5BB29F8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2869989-EB00-4EE7-BCB5-25BDC5BB29F8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59293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es-ES" smtClean="0"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66526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es-ES" smtClean="0"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803039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es-ES" smtClean="0"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95753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es-ES" smtClean="0"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955110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es-ES" smtClean="0"/>
              <a:t>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797446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es-ES" smtClean="0"/>
              <a:t>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154797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es-ES" smtClean="0"/>
              <a:t>9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008433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5BDAAA-7B70-4E85-97EC-F90BD5CCC072}" type="slidenum">
              <a:rPr lang="es-ES" smtClean="0"/>
              <a:pPr/>
              <a:t>23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0502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4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6" name="Conector recto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recto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cto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cto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cto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cto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cto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cto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cto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cto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cto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cto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cto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cto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ctor recto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upo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Conector recto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Conector recto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Conector recto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Conector recto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Conector recto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upo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Conector recto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Conector recto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Conector recto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Conector recto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Conector recto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Conector recto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Conector recto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Conector recto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Conector recto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Conector recto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upo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Conector recto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Conector recto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Conector recto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ector recto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ector recto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upo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Conector recto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ector recto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Conector recto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Conector recto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Conector recto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Conector recto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Conector recto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Conector recto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Conector recto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Conector recto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93845" y="1909346"/>
            <a:ext cx="9604310" cy="3383280"/>
          </a:xfrm>
        </p:spPr>
        <p:txBody>
          <a:bodyPr rtlCol="0" anchor="b">
            <a:normAutofit/>
          </a:bodyPr>
          <a:lstStyle>
            <a:lvl1pPr algn="l">
              <a:lnSpc>
                <a:spcPct val="76000"/>
              </a:lnSpc>
              <a:defRPr sz="80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4572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 smtClean="0"/>
              <a:t>Haga clic para modificar el estilo de subtítulo del patrón</a:t>
            </a:r>
            <a:endParaRPr lang="es-ES" noProof="0" dirty="0"/>
          </a:p>
        </p:txBody>
      </p:sp>
      <p:cxnSp>
        <p:nvCxnSpPr>
          <p:cNvPr id="58" name="Conector recto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D0AEBAC-8DE1-444C-BF68-A9E71BDAD572}" type="datetime1">
              <a:rPr lang="es-ES" noProof="0" smtClean="0"/>
              <a:t>22/05/2018</a:t>
            </a:fld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209314" y="489856"/>
            <a:ext cx="1687286" cy="5301343"/>
          </a:xfrm>
        </p:spPr>
        <p:txBody>
          <a:bodyPr vert="eaVert"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1295399" y="489856"/>
            <a:ext cx="7587344" cy="5301343"/>
          </a:xfrm>
        </p:spPr>
        <p:txBody>
          <a:bodyPr vert="eaVert" rtlCol="0"/>
          <a:lstStyle/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B8ADCE9-2746-4109-93AE-44EE791AF1DC}" type="datetime1">
              <a:rPr lang="es-ES" noProof="0" smtClean="0"/>
              <a:t>22/05/2018</a:t>
            </a:fld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02BC022-307C-4A17-8ECE-8018BAABE805}" type="datetime1">
              <a:rPr lang="es-ES" noProof="0" smtClean="0"/>
              <a:t>22/05/2018</a:t>
            </a:fld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8" name="Conector recto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recto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cto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cto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cto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cto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cto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cto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cto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cto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cto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cto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cto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cto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ctor recto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ector recto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upo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Conector recto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Conector recto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Conector recto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Conector recto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Conector recto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upo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Conector recto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Conector recto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Conector recto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Conector recto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Conector recto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Conector recto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Conector recto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Conector recto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Conector recto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Conector recto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upo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Conector recto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Conector recto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ector recto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ector recto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Conector recto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upo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Conector recto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Conector recto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Conector recto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Conector recto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Conector recto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Conector recto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Conector recto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Conector recto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Conector recto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Conector recto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95400" y="2541573"/>
            <a:ext cx="9601200" cy="2743200"/>
          </a:xfrm>
        </p:spPr>
        <p:txBody>
          <a:bodyPr rtlCol="0" anchor="b">
            <a:normAutofit/>
          </a:bodyPr>
          <a:lstStyle>
            <a:lvl1pPr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295400" y="5431536"/>
            <a:ext cx="9601200" cy="45720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cxnSp>
        <p:nvCxnSpPr>
          <p:cNvPr id="58" name="Conector recto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4572000" cy="38100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6324600" y="1981199"/>
            <a:ext cx="4572000" cy="38100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8462D9E-4F32-418B-903F-7C9AD8E728F8}" type="datetime1">
              <a:rPr lang="es-ES" noProof="0" smtClean="0"/>
              <a:t>22/05/2018</a:t>
            </a:fld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295400" y="1818322"/>
            <a:ext cx="4572000" cy="641350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1295400" y="2503713"/>
            <a:ext cx="4572000" cy="3287487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/>
          </p:nvPr>
        </p:nvSpPr>
        <p:spPr>
          <a:xfrm>
            <a:off x="6324600" y="1818322"/>
            <a:ext cx="4572000" cy="641350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/>
          </p:nvPr>
        </p:nvSpPr>
        <p:spPr>
          <a:xfrm>
            <a:off x="6324600" y="2503713"/>
            <a:ext cx="4572000" cy="3287487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8" name="Marcador de posición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7" name="Marcador de posición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928A51F-FBD3-41FB-89C1-BA983868FB20}" type="datetime1">
              <a:rPr lang="es-ES" noProof="0" smtClean="0"/>
              <a:t>22/05/2018</a:t>
            </a:fld>
            <a:endParaRPr lang="es-ES" noProof="0" dirty="0"/>
          </a:p>
        </p:txBody>
      </p:sp>
      <p:sp>
        <p:nvSpPr>
          <p:cNvPr id="9" name="Marcador de posición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FF4E612-CD29-443D-90FA-23CF62D2F102}" type="datetime1">
              <a:rPr lang="es-ES" noProof="0" smtClean="0"/>
              <a:t>22/05/2018</a:t>
            </a:fld>
            <a:endParaRPr lang="es-ES" noProof="0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upo 160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62" name="Conector recto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Conector recto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Conector recto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Conector recto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Conector recto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Conector recto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Conector recto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Conector recto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Conector recto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Conector recto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Conector recto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Conector recto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Conector recto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Conector recto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Conector recto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Conector recto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upo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Conector recto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Conector recto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Conector recto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Conector recto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Conector recto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upo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Conector recto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Conector recto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Conector recto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Conector recto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Conector recto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Conector recto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Conector recto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Conector recto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Conector recto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Conector recto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upo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Conector recto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Conector recto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Conector recto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Conector recto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Conector recto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upo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Conector recto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Conector recto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Conector recto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Conector recto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Conector recto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Conector recto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Conector recto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Conector recto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Conector recto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Conector recto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3" name="Marcador de posición de pie de página 21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212" name="Marcador de posición de fecha 21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240C2A6-AF01-4DD1-94C7-453C3ED9264F}" type="datetime1">
              <a:rPr lang="es-ES" noProof="0" smtClean="0"/>
              <a:t>22/05/2018</a:t>
            </a:fld>
            <a:endParaRPr lang="es-ES" noProof="0" dirty="0"/>
          </a:p>
        </p:txBody>
      </p:sp>
      <p:sp>
        <p:nvSpPr>
          <p:cNvPr id="214" name="Marcador de posición de número de diapositiva 21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leyenda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o 8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0" name="Conector recto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cto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cto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cto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cto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cto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cto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cto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cto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cto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cto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cto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ctor recto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ector recto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ector recto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ector recto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upo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Conector recto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Conector recto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Conector recto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Conector recto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Conector recto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upo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Conector recto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Conector recto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Conector recto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Conector recto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Conector recto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Conector recto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Conector recto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Conector recto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Conector recto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Conector recto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upo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Conector recto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ector recto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Conector recto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Conector recto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Conector recto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upo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Conector recto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Conector recto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Conector recto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Conector recto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Conector recto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Conector recto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Conector recto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Conector recto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Conector recto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Conector recto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tángulo 6"/>
          <p:cNvSpPr/>
          <p:nvPr userDrawn="1"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13152" y="571500"/>
            <a:ext cx="3657600" cy="2197100"/>
          </a:xfrm>
        </p:spPr>
        <p:txBody>
          <a:bodyPr rtlCol="0"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>
          <a:xfrm>
            <a:off x="543197" y="571500"/>
            <a:ext cx="6217920" cy="5715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7913152" y="2995012"/>
            <a:ext cx="3657600" cy="228595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cxnSp>
        <p:nvCxnSpPr>
          <p:cNvPr id="60" name="Conector recto 59"/>
          <p:cNvCxnSpPr/>
          <p:nvPr userDrawn="1"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3492F1B4-63C4-4019-9F7F-8F2DD95C80A5}" type="datetime1">
              <a:rPr lang="es-ES" noProof="0" smtClean="0"/>
              <a:t>22/05/2018</a:t>
            </a:fld>
            <a:endParaRPr lang="es-ES" noProof="0" dirty="0"/>
          </a:p>
        </p:txBody>
      </p:sp>
      <p:sp>
        <p:nvSpPr>
          <p:cNvPr id="8" name="Marcador de posición de número de diapositiva 7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E31375A4-56A4-47D6-9801-1991572033F7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leyenda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o 7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" name="Conector recto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cto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cto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cto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cto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cto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cto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cto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cto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cto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cto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cto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cto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ctor recto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ector recto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ector recto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upo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Conector recto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Conector recto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Conector recto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Conector recto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Conector recto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upo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Conector recto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Conector recto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Conector recto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Conector recto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Conector recto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Conector recto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Conector recto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Conector recto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Conector recto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Conector recto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upo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Conector recto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ector recto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ector recto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Conector recto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Conector recto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upo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Conector recto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Conector recto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Conector recto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Conector recto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Conector recto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Conector recto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Conector recto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Conector recto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Conector recto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Conector recto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tángulo 59"/>
          <p:cNvSpPr/>
          <p:nvPr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cxnSp>
        <p:nvCxnSpPr>
          <p:cNvPr id="59" name="Conector recto 58"/>
          <p:cNvCxnSpPr/>
          <p:nvPr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rtlCol="0"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imagen 2" descr="Marcador de posición vacío para agregar una imagen. Haga clic en el marcador de posición y seleccione la imagen que quiera agregar."/>
          <p:cNvSpPr>
            <a:spLocks noGrp="1"/>
          </p:cNvSpPr>
          <p:nvPr>
            <p:ph type="pic" idx="1"/>
          </p:nvPr>
        </p:nvSpPr>
        <p:spPr>
          <a:xfrm>
            <a:off x="4412" y="-159"/>
            <a:ext cx="7315200" cy="6858000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 rtlCol="0"/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upo 95"/>
          <p:cNvGrpSpPr/>
          <p:nvPr userDrawn="1"/>
        </p:nvGrpSpPr>
        <p:grpSpPr bwMode="hidden">
          <a:xfrm>
            <a:off x="-1" y="-195943"/>
            <a:ext cx="12192002" cy="6858000"/>
            <a:chOff x="-1" y="0"/>
            <a:chExt cx="12192002" cy="6858000"/>
          </a:xfrm>
        </p:grpSpPr>
        <p:cxnSp>
          <p:nvCxnSpPr>
            <p:cNvPr id="97" name="Conector recto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ector recto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Conector recto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Conector recto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Conector recto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Conector recto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Conector recto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Conector recto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Conector recto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Conector recto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Conector recto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Conector recto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Conector recto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Conector recto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Conector recto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Conector recto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upo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Conector recto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Conector recto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Conector recto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Conector recto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Conector recto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upo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Conector recto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Conector recto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Conector recto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Conector recto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Conector recto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Conector recto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Conector recto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Conector recto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Conector recto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Conector recto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upo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Conector recto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Conector recto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Conector recto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Conector recto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Conector recto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upo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Conector recto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Conector recto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Conector recto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Conector recto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Conector recto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Conector recto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Conector recto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Conector recto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Conector recto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Conector recto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s-ES" noProof="0" dirty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 dirty="0" smtClean="0"/>
              <a:t>Haga clic para modificar los estilos de texto del patrón</a:t>
            </a:r>
          </a:p>
          <a:p>
            <a:pPr lvl="1" rtl="0"/>
            <a:r>
              <a:rPr lang="es-ES" noProof="0" dirty="0" smtClean="0"/>
              <a:t>Segundo nivel</a:t>
            </a:r>
          </a:p>
          <a:p>
            <a:pPr lvl="2" rtl="0"/>
            <a:r>
              <a:rPr lang="es-ES" noProof="0" dirty="0" smtClean="0"/>
              <a:t>Tercer nivel</a:t>
            </a:r>
          </a:p>
          <a:p>
            <a:pPr lvl="3" rtl="0"/>
            <a:r>
              <a:rPr lang="es-ES" noProof="0" dirty="0" smtClean="0"/>
              <a:t>Cuarto nivel</a:t>
            </a:r>
          </a:p>
          <a:p>
            <a:pPr lvl="4" rtl="0"/>
            <a:r>
              <a:rPr lang="es-ES" noProof="0" dirty="0" smtClean="0"/>
              <a:t>Quinto nivel</a:t>
            </a:r>
            <a:endParaRPr lang="es-ES" noProof="0" dirty="0"/>
          </a:p>
        </p:txBody>
      </p:sp>
      <p:cxnSp>
        <p:nvCxnSpPr>
          <p:cNvPr id="148" name="Conector recto 147"/>
          <p:cNvCxnSpPr/>
          <p:nvPr userDrawn="1"/>
        </p:nvCxnSpPr>
        <p:spPr>
          <a:xfrm>
            <a:off x="609600" y="6172200"/>
            <a:ext cx="10972800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arcador de posición de pie de página 4"/>
          <p:cNvSpPr>
            <a:spLocks noGrp="1"/>
          </p:cNvSpPr>
          <p:nvPr>
            <p:ph type="ftr" sz="quarter" idx="3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rtl="0"/>
            <a:r>
              <a:rPr lang="es-ES" noProof="0" dirty="0" smtClean="0"/>
              <a:t>Agregar un pie de página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2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rtl="0"/>
            <a:fld id="{53653A19-589A-4045-A0A7-A0896C41DFBA}" type="datetime1">
              <a:rPr lang="es-ES" noProof="0" smtClean="0"/>
              <a:t>22/05/2018</a:t>
            </a:fld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rtl="0"/>
            <a:fld id="{E31375A4-56A4-47D6-9801-1991572033F7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9388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878012" indent="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es-ES" sz="4400" dirty="0" smtClean="0"/>
              <a:t>Abordaje de la Conducta Suicida en Servicios de Urgencia</a:t>
            </a:r>
            <a:endParaRPr lang="es-ES" sz="4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es-ES" dirty="0" smtClean="0"/>
              <a:t>Jornada de Capacitación Red de Urgencia 2018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690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Definiciones</a:t>
            </a:r>
            <a:endParaRPr lang="es-CL" dirty="0"/>
          </a:p>
        </p:txBody>
      </p:sp>
      <p:sp>
        <p:nvSpPr>
          <p:cNvPr id="11" name="Marcador de texto 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s-CL" dirty="0" smtClean="0"/>
              <a:t>Conducta Suicida</a:t>
            </a:r>
            <a:endParaRPr lang="es-CL" dirty="0"/>
          </a:p>
        </p:txBody>
      </p:sp>
      <p:sp>
        <p:nvSpPr>
          <p:cNvPr id="8" name="Marcador de contenido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/>
            <a:r>
              <a:rPr lang="es-CL" dirty="0" smtClean="0"/>
              <a:t>Es </a:t>
            </a:r>
            <a:r>
              <a:rPr lang="es-CL" dirty="0"/>
              <a:t>un proceso continuo, que va desde la ideación en sus diferentes expresiones, pasando por las amenazas, los intentos, hasta el suicidio propiamente dicho.</a:t>
            </a:r>
          </a:p>
          <a:p>
            <a:endParaRPr lang="es-CL" dirty="0"/>
          </a:p>
        </p:txBody>
      </p:sp>
      <p:graphicFrame>
        <p:nvGraphicFramePr>
          <p:cNvPr id="10" name="Marcador de contenido 9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286937619"/>
              </p:ext>
            </p:extLst>
          </p:nvPr>
        </p:nvGraphicFramePr>
        <p:xfrm>
          <a:off x="6324600" y="1814867"/>
          <a:ext cx="4572000" cy="3287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6140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Escenarios Posibles en la Atención de Urgencia</a:t>
            </a:r>
            <a:endParaRPr lang="es-CL" dirty="0"/>
          </a:p>
        </p:txBody>
      </p:sp>
      <p:sp>
        <p:nvSpPr>
          <p:cNvPr id="6" name="Marcador de contenido 5"/>
          <p:cNvSpPr>
            <a:spLocks noGrp="1"/>
          </p:cNvSpPr>
          <p:nvPr>
            <p:ph sz="half" idx="1"/>
          </p:nvPr>
        </p:nvSpPr>
        <p:spPr>
          <a:xfrm>
            <a:off x="1295399" y="1981199"/>
            <a:ext cx="5726289" cy="3810001"/>
          </a:xfrm>
        </p:spPr>
        <p:txBody>
          <a:bodyPr>
            <a:normAutofit lnSpcReduction="10000"/>
          </a:bodyPr>
          <a:lstStyle/>
          <a:p>
            <a:r>
              <a:rPr lang="es-CL" dirty="0" smtClean="0"/>
              <a:t>Los </a:t>
            </a:r>
            <a:r>
              <a:rPr lang="es-CL" dirty="0"/>
              <a:t>que han sobrevivido a un intento de suicidio.</a:t>
            </a:r>
          </a:p>
          <a:p>
            <a:r>
              <a:rPr lang="es-CL" dirty="0" smtClean="0"/>
              <a:t>Los </a:t>
            </a:r>
            <a:r>
              <a:rPr lang="es-CL" dirty="0"/>
              <a:t>que acuden de manera urgente </a:t>
            </a:r>
            <a:r>
              <a:rPr lang="es-CL" dirty="0" smtClean="0"/>
              <a:t>manifestando ideación </a:t>
            </a:r>
            <a:r>
              <a:rPr lang="es-CL" dirty="0"/>
              <a:t>o impulsos suicidas.</a:t>
            </a:r>
          </a:p>
          <a:p>
            <a:r>
              <a:rPr lang="es-CL" dirty="0" smtClean="0"/>
              <a:t>Los </a:t>
            </a:r>
            <a:r>
              <a:rPr lang="es-CL" dirty="0"/>
              <a:t>que acuden a la consulta aquejando otros </a:t>
            </a:r>
            <a:r>
              <a:rPr lang="es-CL" dirty="0" smtClean="0"/>
              <a:t>síntomas y </a:t>
            </a:r>
            <a:r>
              <a:rPr lang="es-CL" dirty="0"/>
              <a:t>que durante el transcurso de la visita </a:t>
            </a:r>
            <a:r>
              <a:rPr lang="es-CL" dirty="0" smtClean="0"/>
              <a:t>reconocen tener </a:t>
            </a:r>
            <a:r>
              <a:rPr lang="es-CL" dirty="0"/>
              <a:t>ideación suicida.</a:t>
            </a:r>
          </a:p>
          <a:p>
            <a:r>
              <a:rPr lang="es-CL" dirty="0" smtClean="0"/>
              <a:t>Los </a:t>
            </a:r>
            <a:r>
              <a:rPr lang="es-CL" dirty="0"/>
              <a:t>que niegan ideación suicida, pero su </a:t>
            </a:r>
            <a:r>
              <a:rPr lang="es-CL" dirty="0" smtClean="0"/>
              <a:t>conducta apunta </a:t>
            </a:r>
            <a:r>
              <a:rPr lang="es-CL" dirty="0"/>
              <a:t>o hace sospechar que puedan realizar </a:t>
            </a:r>
            <a:r>
              <a:rPr lang="es-CL" dirty="0" smtClean="0"/>
              <a:t>un acto </a:t>
            </a:r>
            <a:r>
              <a:rPr lang="es-CL" dirty="0"/>
              <a:t>suicida</a:t>
            </a:r>
            <a:r>
              <a:rPr lang="es-CL" dirty="0" smtClean="0"/>
              <a:t>.</a:t>
            </a:r>
          </a:p>
          <a:p>
            <a:pPr marL="0" indent="0" algn="r">
              <a:buNone/>
            </a:pPr>
            <a:r>
              <a:rPr lang="es-CL" sz="1400" i="1" dirty="0"/>
              <a:t>Guía de actuación en las </a:t>
            </a:r>
            <a:r>
              <a:rPr lang="es-CL" sz="1400" i="1" dirty="0" smtClean="0"/>
              <a:t>urgencias psiquiátricas </a:t>
            </a:r>
            <a:r>
              <a:rPr lang="es-CL" sz="1400" i="1" dirty="0"/>
              <a:t>en atención </a:t>
            </a:r>
            <a:r>
              <a:rPr lang="es-CL" sz="1400" i="1" dirty="0" smtClean="0"/>
              <a:t>primaria. FMC, 2015.</a:t>
            </a:r>
            <a:endParaRPr lang="es-CL" sz="1400" i="1" dirty="0"/>
          </a:p>
        </p:txBody>
      </p:sp>
      <p:pic>
        <p:nvPicPr>
          <p:cNvPr id="1026" name="Picture 2" descr="Resultado de imagen para fragmentaciÃ³n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1981200"/>
            <a:ext cx="295275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269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Escenarios Posibles en la Atención de Urgencia</a:t>
            </a:r>
            <a:endParaRPr lang="es-CL" dirty="0"/>
          </a:p>
        </p:txBody>
      </p:sp>
      <p:sp>
        <p:nvSpPr>
          <p:cNvPr id="6" name="Marcador de contenido 5"/>
          <p:cNvSpPr>
            <a:spLocks noGrp="1"/>
          </p:cNvSpPr>
          <p:nvPr>
            <p:ph sz="half" idx="1"/>
          </p:nvPr>
        </p:nvSpPr>
        <p:spPr>
          <a:xfrm>
            <a:off x="1295399" y="1981199"/>
            <a:ext cx="5726289" cy="3810001"/>
          </a:xfrm>
        </p:spPr>
        <p:txBody>
          <a:bodyPr>
            <a:normAutofit lnSpcReduction="10000"/>
          </a:bodyPr>
          <a:lstStyle/>
          <a:p>
            <a:r>
              <a:rPr lang="es-CL" dirty="0" smtClean="0"/>
              <a:t>Los </a:t>
            </a:r>
            <a:r>
              <a:rPr lang="es-CL" dirty="0"/>
              <a:t>que han sobrevivido a un intento de suicidio.</a:t>
            </a:r>
          </a:p>
          <a:p>
            <a:r>
              <a:rPr lang="es-CL" dirty="0" smtClean="0"/>
              <a:t>Los </a:t>
            </a:r>
            <a:r>
              <a:rPr lang="es-CL" dirty="0"/>
              <a:t>que acuden de manera urgente </a:t>
            </a:r>
            <a:r>
              <a:rPr lang="es-CL" dirty="0" smtClean="0"/>
              <a:t>manifestando ideación </a:t>
            </a:r>
            <a:r>
              <a:rPr lang="es-CL" dirty="0"/>
              <a:t>o impulsos suicidas.</a:t>
            </a:r>
          </a:p>
          <a:p>
            <a:r>
              <a:rPr lang="es-CL" dirty="0" smtClean="0"/>
              <a:t>Los </a:t>
            </a:r>
            <a:r>
              <a:rPr lang="es-CL" dirty="0"/>
              <a:t>que acuden a la consulta aquejando otros </a:t>
            </a:r>
            <a:r>
              <a:rPr lang="es-CL" dirty="0" smtClean="0"/>
              <a:t>síntomas y </a:t>
            </a:r>
            <a:r>
              <a:rPr lang="es-CL" dirty="0"/>
              <a:t>que durante el transcurso de la visita </a:t>
            </a:r>
            <a:r>
              <a:rPr lang="es-CL" dirty="0" smtClean="0"/>
              <a:t>reconocen tener </a:t>
            </a:r>
            <a:r>
              <a:rPr lang="es-CL" dirty="0"/>
              <a:t>ideación suicida.</a:t>
            </a:r>
          </a:p>
          <a:p>
            <a:r>
              <a:rPr lang="es-CL" dirty="0" smtClean="0"/>
              <a:t>Los </a:t>
            </a:r>
            <a:r>
              <a:rPr lang="es-CL" dirty="0"/>
              <a:t>que niegan ideación suicida, pero su </a:t>
            </a:r>
            <a:r>
              <a:rPr lang="es-CL" dirty="0" smtClean="0"/>
              <a:t>conducta apunta </a:t>
            </a:r>
            <a:r>
              <a:rPr lang="es-CL" dirty="0"/>
              <a:t>o hace sospechar que puedan realizar </a:t>
            </a:r>
            <a:r>
              <a:rPr lang="es-CL" dirty="0" smtClean="0"/>
              <a:t>un acto </a:t>
            </a:r>
            <a:r>
              <a:rPr lang="es-CL" dirty="0"/>
              <a:t>suicida</a:t>
            </a:r>
            <a:r>
              <a:rPr lang="es-CL" dirty="0" smtClean="0"/>
              <a:t>.</a:t>
            </a:r>
          </a:p>
          <a:p>
            <a:pPr marL="0" indent="0" algn="r">
              <a:buNone/>
            </a:pPr>
            <a:r>
              <a:rPr lang="es-CL" sz="1400" i="1" dirty="0"/>
              <a:t>Guía de actuación en las </a:t>
            </a:r>
            <a:r>
              <a:rPr lang="es-CL" sz="1400" i="1" dirty="0" smtClean="0"/>
              <a:t>urgencias psiquiátricas </a:t>
            </a:r>
            <a:r>
              <a:rPr lang="es-CL" sz="1400" i="1" dirty="0"/>
              <a:t>en atención </a:t>
            </a:r>
            <a:r>
              <a:rPr lang="es-CL" sz="1400" i="1" dirty="0" smtClean="0"/>
              <a:t>primaria. FMC, 2015.</a:t>
            </a:r>
            <a:endParaRPr lang="es-CL" sz="1400" i="1" dirty="0"/>
          </a:p>
        </p:txBody>
      </p:sp>
      <p:pic>
        <p:nvPicPr>
          <p:cNvPr id="1026" name="Picture 2" descr="Resultado de imagen para fragmentaciÃ³n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1981200"/>
            <a:ext cx="295275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9650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Abordaje Inicial de la Conducta Suicida</a:t>
            </a:r>
            <a:endParaRPr lang="es-CL" dirty="0"/>
          </a:p>
        </p:txBody>
      </p:sp>
      <p:pic>
        <p:nvPicPr>
          <p:cNvPr id="5123" name="Imagen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7160" y="1799695"/>
            <a:ext cx="6977680" cy="4327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1365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Abordaje Inicial de la Conducta Suicida</a:t>
            </a:r>
            <a:endParaRPr lang="es-CL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 smtClean="0"/>
              <a:t>1. Acogida</a:t>
            </a:r>
            <a:endParaRPr lang="es-CL" dirty="0"/>
          </a:p>
        </p:txBody>
      </p:sp>
      <p:sp>
        <p:nvSpPr>
          <p:cNvPr id="5" name="Marcador de contenido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s-CL" sz="1700" dirty="0" smtClean="0"/>
              <a:t>Establecer </a:t>
            </a:r>
            <a:r>
              <a:rPr lang="es-CL" sz="1700" dirty="0"/>
              <a:t>un clima de confianza y seguridad para la persona, proporcionando brevemente información sobre el profesional que la atiende y comunicando la confidencialidad de la entrevista. </a:t>
            </a:r>
            <a:endParaRPr lang="es-CL" sz="1700" dirty="0" smtClean="0"/>
          </a:p>
          <a:p>
            <a:r>
              <a:rPr lang="es-CL" sz="1700" dirty="0" smtClean="0"/>
              <a:t>Realizar contención emocional o intervención en crisis.</a:t>
            </a:r>
          </a:p>
          <a:p>
            <a:r>
              <a:rPr lang="es-CL" sz="1700" dirty="0" smtClean="0"/>
              <a:t>Evitar enjuiciar o cuestionar la conducta suicida.</a:t>
            </a:r>
          </a:p>
          <a:p>
            <a:pPr marL="0" indent="0">
              <a:buNone/>
            </a:pPr>
            <a:endParaRPr lang="es-CL" sz="1700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CL" dirty="0" smtClean="0"/>
              <a:t>2. Indagación</a:t>
            </a:r>
            <a:endParaRPr lang="es-CL" dirty="0"/>
          </a:p>
        </p:txBody>
      </p:sp>
      <p:sp>
        <p:nvSpPr>
          <p:cNvPr id="7" name="Marcador de contenido 6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r>
              <a:rPr lang="es-CL" sz="1700" dirty="0" smtClean="0"/>
              <a:t>Explorar </a:t>
            </a:r>
            <a:r>
              <a:rPr lang="es-CL" sz="1700" dirty="0"/>
              <a:t>causas del malestar, declarando lo que el profesional pudiera ya </a:t>
            </a:r>
            <a:r>
              <a:rPr lang="es-CL" sz="1700" dirty="0" smtClean="0"/>
              <a:t>conocer.</a:t>
            </a:r>
          </a:p>
          <a:p>
            <a:r>
              <a:rPr lang="es-CL" sz="1700" dirty="0" smtClean="0"/>
              <a:t>Utilizar preguntas </a:t>
            </a:r>
            <a:r>
              <a:rPr lang="es-CL" sz="1700" dirty="0"/>
              <a:t>abiertas que permitan que la persona relate su situación. </a:t>
            </a:r>
            <a:endParaRPr lang="es-CL" sz="1700" dirty="0" smtClean="0"/>
          </a:p>
          <a:p>
            <a:r>
              <a:rPr lang="es-CL" sz="1700" dirty="0" smtClean="0"/>
              <a:t>Si </a:t>
            </a:r>
            <a:r>
              <a:rPr lang="es-CL" sz="1700" dirty="0"/>
              <a:t>la persona no desea hablar, reformular las preguntas o brindar posibles </a:t>
            </a:r>
            <a:r>
              <a:rPr lang="es-CL" sz="1700" dirty="0" smtClean="0"/>
              <a:t>respuestas.</a:t>
            </a:r>
          </a:p>
          <a:p>
            <a:r>
              <a:rPr lang="es-CL" sz="1700" dirty="0" smtClean="0"/>
              <a:t>Profundizar frente a </a:t>
            </a:r>
            <a:r>
              <a:rPr lang="es-CL" sz="1700" dirty="0"/>
              <a:t>señales de riesgo, </a:t>
            </a:r>
            <a:r>
              <a:rPr lang="es-CL" sz="1700" dirty="0" smtClean="0"/>
              <a:t>sin </a:t>
            </a:r>
            <a:r>
              <a:rPr lang="es-CL" sz="1700" dirty="0"/>
              <a:t>presionar </a:t>
            </a:r>
            <a:r>
              <a:rPr lang="es-CL" sz="1700" dirty="0" smtClean="0"/>
              <a:t>o realizar </a:t>
            </a:r>
            <a:r>
              <a:rPr lang="es-CL" sz="1700" dirty="0"/>
              <a:t>preguntas específicas evitando interrumpir a la </a:t>
            </a:r>
            <a:r>
              <a:rPr lang="es-CL" sz="1700" dirty="0" smtClean="0"/>
              <a:t>persona.</a:t>
            </a:r>
            <a:endParaRPr lang="es-CL" sz="1700" dirty="0"/>
          </a:p>
        </p:txBody>
      </p:sp>
    </p:spTree>
    <p:extLst>
      <p:ext uri="{BB962C8B-B14F-4D97-AF65-F5344CB8AC3E}">
        <p14:creationId xmlns:p14="http://schemas.microsoft.com/office/powerpoint/2010/main" val="732210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Abordaje Inicial de la Conducta Suicida</a:t>
            </a:r>
            <a:endParaRPr lang="es-CL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3</a:t>
            </a:r>
            <a:r>
              <a:rPr lang="es-CL" dirty="0" smtClean="0"/>
              <a:t>. Elaborar Plan de Acción</a:t>
            </a:r>
            <a:endParaRPr lang="es-CL" dirty="0"/>
          </a:p>
        </p:txBody>
      </p:sp>
      <p:sp>
        <p:nvSpPr>
          <p:cNvPr id="5" name="Marcador de contenido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s-CL" sz="1800" dirty="0"/>
              <a:t>Independiente de la severidad del riesgo que se identifique, es importante definir un plan de acción inmediato a la evaluación. </a:t>
            </a:r>
            <a:r>
              <a:rPr lang="es-CL" sz="1800" dirty="0" smtClean="0"/>
              <a:t>Como </a:t>
            </a:r>
            <a:r>
              <a:rPr lang="es-CL" sz="1800" dirty="0"/>
              <a:t>parte del plan de acción, puede ser necesario declarar un compromiso o pacto de no-daño con el profesional que lo atienda.</a:t>
            </a:r>
          </a:p>
          <a:p>
            <a:r>
              <a:rPr lang="es-CL" sz="1800" dirty="0" smtClean="0"/>
              <a:t>Incorporar a la red de apoyo</a:t>
            </a:r>
            <a:r>
              <a:rPr lang="es-CL" sz="1800" dirty="0" smtClean="0"/>
              <a:t>.</a:t>
            </a:r>
          </a:p>
          <a:p>
            <a:r>
              <a:rPr lang="es-CL" sz="1800" dirty="0" smtClean="0"/>
              <a:t>Definir medidas para el seguimiento.</a:t>
            </a:r>
            <a:endParaRPr lang="es-CL" sz="1800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CL" dirty="0"/>
              <a:t>4</a:t>
            </a:r>
            <a:r>
              <a:rPr lang="es-CL" dirty="0" smtClean="0"/>
              <a:t>. Cierre</a:t>
            </a:r>
            <a:endParaRPr lang="es-CL" dirty="0"/>
          </a:p>
        </p:txBody>
      </p:sp>
      <p:sp>
        <p:nvSpPr>
          <p:cNvPr id="7" name="Marcador de contenido 6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r>
              <a:rPr lang="es-CL" sz="1800" dirty="0" smtClean="0"/>
              <a:t>Entregar </a:t>
            </a:r>
            <a:r>
              <a:rPr lang="es-CL" sz="1800" dirty="0"/>
              <a:t>algunas recomendaciones finales (p.ej. acceso a servicio de urgencia, opciones de apoyo psicosocial, inclusión en grupos de autoayuda, etc.).  </a:t>
            </a:r>
          </a:p>
          <a:p>
            <a:r>
              <a:rPr lang="es-CL" sz="1800" dirty="0" smtClean="0"/>
              <a:t>Evitar </a:t>
            </a:r>
            <a:r>
              <a:rPr lang="es-CL" sz="1800" dirty="0"/>
              <a:t>ser brusco y permitir que la persona se retire de la forma más favorable posible. </a:t>
            </a:r>
            <a:endParaRPr lang="es-CL" sz="1800" dirty="0" smtClean="0"/>
          </a:p>
          <a:p>
            <a:r>
              <a:rPr lang="es-CL" sz="1800" dirty="0" smtClean="0"/>
              <a:t>Visualizar el estado de la persona, más allá de sólo obtener información.</a:t>
            </a:r>
            <a:endParaRPr lang="es-CL" sz="1800" dirty="0"/>
          </a:p>
        </p:txBody>
      </p:sp>
    </p:spTree>
    <p:extLst>
      <p:ext uri="{BB962C8B-B14F-4D97-AF65-F5344CB8AC3E}">
        <p14:creationId xmlns:p14="http://schemas.microsoft.com/office/powerpoint/2010/main" val="1225267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Clasificación del Riesgo Suicida</a:t>
            </a:r>
            <a:endParaRPr lang="es-CL" dirty="0"/>
          </a:p>
        </p:txBody>
      </p:sp>
      <p:graphicFrame>
        <p:nvGraphicFramePr>
          <p:cNvPr id="8" name="Marcador de contenid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1440888"/>
              </p:ext>
            </p:extLst>
          </p:nvPr>
        </p:nvGraphicFramePr>
        <p:xfrm>
          <a:off x="1295400" y="1964267"/>
          <a:ext cx="9496780" cy="3657599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1899356"/>
                <a:gridCol w="1899356"/>
                <a:gridCol w="1899356"/>
                <a:gridCol w="1899356"/>
                <a:gridCol w="1899356"/>
              </a:tblGrid>
              <a:tr h="524933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es-CL" sz="1600" kern="1200" dirty="0">
                          <a:effectLst/>
                        </a:rPr>
                        <a:t>FACTORES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es-CL" sz="1600" kern="1200" dirty="0">
                          <a:effectLst/>
                        </a:rPr>
                        <a:t>RIESGO LEVE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es-CL" sz="1600" kern="1200" dirty="0">
                          <a:effectLst/>
                        </a:rPr>
                        <a:t>RIESGO MODERADO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es-CL" sz="1600" kern="1200" dirty="0">
                          <a:effectLst/>
                        </a:rPr>
                        <a:t>RIESGO ALTO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es-CL" sz="1600" kern="1200" dirty="0">
                          <a:effectLst/>
                        </a:rPr>
                        <a:t>RIESGO EXTREMO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32933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es-CL" sz="1600" kern="1200" dirty="0">
                          <a:effectLst/>
                        </a:rPr>
                        <a:t>IDEAS SUICIDAS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es-CL" sz="1600" kern="1200" dirty="0">
                          <a:effectLst/>
                        </a:rPr>
                        <a:t>Infrecuentes, poco intensas, fugaces, sin plan. Sin intento suicida.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es-CL" sz="1600" kern="1200" dirty="0">
                          <a:effectLst/>
                        </a:rPr>
                        <a:t>Frecuentes, intensidad moderada, planes vagos.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es-CL" sz="1600" kern="1200" dirty="0">
                          <a:effectLst/>
                        </a:rPr>
                        <a:t>Frecuentes, intensas, duraderas, planes definidos.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es-CL" sz="1600" kern="1200" dirty="0">
                          <a:effectLst/>
                        </a:rPr>
                        <a:t>Frecuentes, intensas, duraderas, planes definidos.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24933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es-CL" sz="1600" kern="1200" dirty="0">
                          <a:effectLst/>
                        </a:rPr>
                        <a:t>INTENCIÓN SUICIDA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es-CL" sz="1600" kern="1200" dirty="0">
                          <a:effectLst/>
                        </a:rPr>
                        <a:t>No hay.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es-CL" sz="1600" kern="1200" dirty="0">
                          <a:effectLst/>
                        </a:rPr>
                        <a:t>No hay.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es-CL" sz="1600" kern="1200" dirty="0">
                          <a:effectLst/>
                        </a:rPr>
                        <a:t>Indicadores indirectos.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es-CL" sz="1600" kern="1200" dirty="0">
                          <a:effectLst/>
                        </a:rPr>
                        <a:t>Indicadores directos.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2467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es-CL" sz="1600" kern="1200" dirty="0">
                          <a:effectLst/>
                        </a:rPr>
                        <a:t>SÍNTOMAS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es-CL" sz="1600" kern="1200" dirty="0">
                          <a:effectLst/>
                        </a:rPr>
                        <a:t>Leves.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es-CL" sz="1600" kern="1200" dirty="0">
                          <a:effectLst/>
                        </a:rPr>
                        <a:t>Moderados.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es-CL" sz="1600" kern="1200" dirty="0">
                          <a:effectLst/>
                        </a:rPr>
                        <a:t>Severos.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es-CL" sz="1600" kern="1200" dirty="0">
                          <a:effectLst/>
                        </a:rPr>
                        <a:t>Severos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24933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es-CL" sz="1600" kern="1200" dirty="0">
                          <a:effectLst/>
                        </a:rPr>
                        <a:t>CONTROL DE IMPULSOS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es-CL" sz="1600" kern="1200" dirty="0">
                          <a:effectLst/>
                        </a:rPr>
                        <a:t>Buen autocontrol.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es-CL" sz="1600" kern="1200" dirty="0">
                          <a:effectLst/>
                        </a:rPr>
                        <a:t>Buen autocontrol.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es-CL" sz="1600" kern="1200" dirty="0">
                          <a:effectLst/>
                        </a:rPr>
                        <a:t>Autocontrol deteriorado.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es-CL" sz="1600" kern="1200" dirty="0">
                          <a:effectLst/>
                        </a:rPr>
                        <a:t>Autocontrol deteriorado.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2467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es-CL" sz="1600" kern="1200" dirty="0">
                          <a:effectLst/>
                        </a:rPr>
                        <a:t>DESESPERANZA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es-CL" sz="1600" kern="1200" dirty="0">
                          <a:effectLst/>
                        </a:rPr>
                        <a:t>Leve.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es-CL" sz="1600" kern="1200" dirty="0">
                          <a:effectLst/>
                        </a:rPr>
                        <a:t>Moderada. 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es-CL" sz="1600" kern="1200" dirty="0">
                          <a:effectLst/>
                        </a:rPr>
                        <a:t>Severa.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es-CL" sz="1600" kern="1200" dirty="0">
                          <a:effectLst/>
                        </a:rPr>
                        <a:t>Severa.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24933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es-CL" sz="1600" kern="1200" dirty="0">
                          <a:effectLst/>
                        </a:rPr>
                        <a:t>CONTEXTO 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es-CL" sz="1600" kern="1200" dirty="0">
                          <a:effectLst/>
                        </a:rPr>
                        <a:t>Medio protector confiable.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es-CL" sz="1600" kern="1200" dirty="0">
                          <a:effectLst/>
                        </a:rPr>
                        <a:t>Medio protector confiable.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es-CL" sz="1600" kern="1200" dirty="0">
                          <a:effectLst/>
                        </a:rPr>
                        <a:t>Medio protector inseguro.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es-CL" sz="1600" kern="1200" dirty="0">
                          <a:effectLst/>
                        </a:rPr>
                        <a:t>Medio protector ausente.</a:t>
                      </a:r>
                      <a:endParaRPr lang="es-CL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8507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0212" y="809625"/>
            <a:ext cx="8791575" cy="523875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4404138" y="6048375"/>
            <a:ext cx="6087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i="1" dirty="0" smtClean="0"/>
              <a:t>MINSAL, 2013</a:t>
            </a:r>
            <a:endParaRPr lang="es-CL" i="1" dirty="0"/>
          </a:p>
        </p:txBody>
      </p:sp>
    </p:spTree>
    <p:extLst>
      <p:ext uri="{BB962C8B-B14F-4D97-AF65-F5344CB8AC3E}">
        <p14:creationId xmlns:p14="http://schemas.microsoft.com/office/powerpoint/2010/main" val="2215166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Acciones Prioritarias</a:t>
            </a:r>
            <a:endParaRPr lang="es-CL" dirty="0"/>
          </a:p>
        </p:txBody>
      </p:sp>
      <p:graphicFrame>
        <p:nvGraphicFramePr>
          <p:cNvPr id="3" name="Marcador de contenid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5303261"/>
              </p:ext>
            </p:extLst>
          </p:nvPr>
        </p:nvGraphicFramePr>
        <p:xfrm>
          <a:off x="1295400" y="1981200"/>
          <a:ext cx="9601200" cy="381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48810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Resultado de imagen para hospital san camilo san felip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79563">
            <a:off x="7770719" y="3463969"/>
            <a:ext cx="3043254" cy="1667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¿Cuándo Hospitalizar?</a:t>
            </a:r>
            <a:endParaRPr lang="es-CL" dirty="0"/>
          </a:p>
        </p:txBody>
      </p:sp>
      <p:sp>
        <p:nvSpPr>
          <p:cNvPr id="6" name="Marcador de contenido 5"/>
          <p:cNvSpPr>
            <a:spLocks noGrp="1"/>
          </p:cNvSpPr>
          <p:nvPr>
            <p:ph sz="half" idx="1"/>
          </p:nvPr>
        </p:nvSpPr>
        <p:spPr>
          <a:xfrm>
            <a:off x="1295399" y="1981199"/>
            <a:ext cx="5726289" cy="3810001"/>
          </a:xfrm>
        </p:spPr>
        <p:txBody>
          <a:bodyPr>
            <a:noAutofit/>
          </a:bodyPr>
          <a:lstStyle/>
          <a:p>
            <a:pPr algn="just"/>
            <a:r>
              <a:rPr lang="es-CL" sz="1600" dirty="0" smtClean="0"/>
              <a:t>Riesgo </a:t>
            </a:r>
            <a:r>
              <a:rPr lang="es-CL" sz="1600" dirty="0"/>
              <a:t>alto de repetición del </a:t>
            </a:r>
            <a:r>
              <a:rPr lang="es-CL" sz="1600" dirty="0" smtClean="0"/>
              <a:t>intento o antecedentes de intentos previos.</a:t>
            </a:r>
          </a:p>
          <a:p>
            <a:pPr algn="just"/>
            <a:r>
              <a:rPr lang="es-CL" sz="1600" dirty="0" smtClean="0"/>
              <a:t>Red </a:t>
            </a:r>
            <a:r>
              <a:rPr lang="es-CL" sz="1600" dirty="0"/>
              <a:t>de </a:t>
            </a:r>
            <a:r>
              <a:rPr lang="es-CL" sz="1600" dirty="0" smtClean="0"/>
              <a:t>apoyo </a:t>
            </a:r>
            <a:r>
              <a:rPr lang="es-CL" sz="1600" dirty="0" err="1" smtClean="0"/>
              <a:t>sociofamiliar</a:t>
            </a:r>
            <a:r>
              <a:rPr lang="es-CL" sz="1600" dirty="0" smtClean="0"/>
              <a:t> </a:t>
            </a:r>
            <a:r>
              <a:rPr lang="es-CL" sz="1600" dirty="0"/>
              <a:t>es </a:t>
            </a:r>
            <a:r>
              <a:rPr lang="es-CL" sz="1600" dirty="0" smtClean="0"/>
              <a:t>escasa.</a:t>
            </a:r>
          </a:p>
          <a:p>
            <a:pPr algn="just"/>
            <a:r>
              <a:rPr lang="es-CL" sz="1600" dirty="0" smtClean="0"/>
              <a:t>Presencia de alta impulsividad.</a:t>
            </a:r>
            <a:endParaRPr lang="es-CL" sz="1600" dirty="0"/>
          </a:p>
          <a:p>
            <a:pPr algn="just"/>
            <a:r>
              <a:rPr lang="es-CL" sz="1600" dirty="0" smtClean="0"/>
              <a:t>Intento </a:t>
            </a:r>
            <a:r>
              <a:rPr lang="es-CL" sz="1600" dirty="0"/>
              <a:t>actual presenta un plan estructurado y con elevada </a:t>
            </a:r>
            <a:r>
              <a:rPr lang="es-CL" sz="1600" dirty="0" smtClean="0"/>
              <a:t>letalidad.</a:t>
            </a:r>
          </a:p>
          <a:p>
            <a:pPr algn="just"/>
            <a:r>
              <a:rPr lang="es-CL" sz="1600" dirty="0" smtClean="0"/>
              <a:t>Presencia de síntomas psicóticos</a:t>
            </a:r>
            <a:r>
              <a:rPr lang="es-CL" sz="1600" dirty="0"/>
              <a:t>. </a:t>
            </a:r>
            <a:endParaRPr lang="es-CL" sz="1600" dirty="0" smtClean="0"/>
          </a:p>
          <a:p>
            <a:pPr algn="just"/>
            <a:r>
              <a:rPr lang="es-CL" sz="1600" dirty="0" smtClean="0"/>
              <a:t>Si </a:t>
            </a:r>
            <a:r>
              <a:rPr lang="es-CL" sz="1600" dirty="0"/>
              <a:t>no se logra el consentimiento del paciente para la hospitalización, se debe hospitalizar </a:t>
            </a:r>
            <a:r>
              <a:rPr lang="es-CL" sz="1600" dirty="0" smtClean="0"/>
              <a:t>de urgencia </a:t>
            </a:r>
            <a:r>
              <a:rPr lang="es-CL" sz="1600" dirty="0"/>
              <a:t>por 72 horas y solicitar inmediatamente la internación </a:t>
            </a:r>
            <a:r>
              <a:rPr lang="es-CL" sz="1600" dirty="0" smtClean="0"/>
              <a:t>administrativa.</a:t>
            </a:r>
          </a:p>
          <a:p>
            <a:pPr marL="0" indent="0" algn="r">
              <a:buNone/>
            </a:pPr>
            <a:r>
              <a:rPr lang="es-CL" sz="1600" i="1" dirty="0" smtClean="0"/>
              <a:t>MINSAL, 2013.</a:t>
            </a:r>
            <a:endParaRPr lang="es-CL" sz="1600" i="1" dirty="0"/>
          </a:p>
        </p:txBody>
      </p:sp>
      <p:pic>
        <p:nvPicPr>
          <p:cNvPr id="3074" name="Picture 2" descr="Resultado de imagen para hospital de los and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01030">
            <a:off x="7560121" y="1833450"/>
            <a:ext cx="2297613" cy="1723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9235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dirty="0" smtClean="0"/>
              <a:t>Introducción</a:t>
            </a:r>
            <a:endParaRPr lang="es-ES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/>
        <p:txBody>
          <a:bodyPr rtlCol="0" anchor="ctr">
            <a:normAutofit/>
          </a:bodyPr>
          <a:lstStyle/>
          <a:p>
            <a:pPr algn="just" rtl="0"/>
            <a:r>
              <a:rPr lang="es-ES" sz="2400" dirty="0" smtClean="0"/>
              <a:t>Alrededor de 1.000.000 de personas fallecen anualmente a causa de suicidio.</a:t>
            </a:r>
          </a:p>
          <a:p>
            <a:pPr algn="just" rtl="0"/>
            <a:r>
              <a:rPr lang="es-ES" sz="2400" dirty="0" smtClean="0"/>
              <a:t>La tasa mundial de suicidio es de 16 x 100.000 </a:t>
            </a:r>
            <a:r>
              <a:rPr lang="es-ES" sz="2400" dirty="0" err="1" smtClean="0"/>
              <a:t>Hb</a:t>
            </a:r>
            <a:r>
              <a:rPr lang="es-ES" sz="2400" dirty="0" smtClean="0"/>
              <a:t>.</a:t>
            </a:r>
          </a:p>
          <a:p>
            <a:pPr algn="just" rtl="0"/>
            <a:r>
              <a:rPr lang="es-ES" sz="2400" dirty="0" smtClean="0"/>
              <a:t>Se estima por cada muerte por suicidio existen entre 10 a 20 intentos. </a:t>
            </a:r>
            <a:endParaRPr lang="es-ES" sz="2400" dirty="0"/>
          </a:p>
          <a:p>
            <a:pPr algn="just" rtl="0"/>
            <a:r>
              <a:rPr lang="es-ES" sz="2400" dirty="0" smtClean="0"/>
              <a:t>La existencia de intentos de suicidio es el factor de riesgo más significativo para el suicidio.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s-CL" dirty="0" smtClean="0"/>
              <a:t>Magnitud del Problema</a:t>
            </a:r>
          </a:p>
          <a:p>
            <a:r>
              <a:rPr lang="es-CL" dirty="0" smtClean="0"/>
              <a:t>Epidemiología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33374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Resultado de imagen para hospital san camilo san felip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79563">
            <a:off x="7770719" y="3463969"/>
            <a:ext cx="3043254" cy="1667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Hospitalización de Urgencia</a:t>
            </a:r>
            <a:endParaRPr lang="es-CL" dirty="0"/>
          </a:p>
        </p:txBody>
      </p:sp>
      <p:sp>
        <p:nvSpPr>
          <p:cNvPr id="6" name="Marcador de contenido 5"/>
          <p:cNvSpPr>
            <a:spLocks noGrp="1"/>
          </p:cNvSpPr>
          <p:nvPr>
            <p:ph sz="half" idx="1"/>
          </p:nvPr>
        </p:nvSpPr>
        <p:spPr>
          <a:xfrm>
            <a:off x="1295399" y="1981199"/>
            <a:ext cx="5726289" cy="3810001"/>
          </a:xfrm>
        </p:spPr>
        <p:txBody>
          <a:bodyPr>
            <a:noAutofit/>
          </a:bodyPr>
          <a:lstStyle/>
          <a:p>
            <a:r>
              <a:rPr lang="es-CL" sz="1600" dirty="0"/>
              <a:t>Intención de suicidio anunciada en forma aguda, </a:t>
            </a:r>
            <a:r>
              <a:rPr lang="es-CL" sz="1600" dirty="0" smtClean="0"/>
              <a:t>con </a:t>
            </a:r>
            <a:r>
              <a:rPr lang="es-CL" sz="1600" dirty="0"/>
              <a:t>una alta probabilidad de realización y riesgo </a:t>
            </a:r>
            <a:r>
              <a:rPr lang="es-CL" sz="1600" dirty="0" smtClean="0"/>
              <a:t>de muerte.</a:t>
            </a:r>
          </a:p>
          <a:p>
            <a:r>
              <a:rPr lang="es-CL" sz="1600" dirty="0" smtClean="0"/>
              <a:t>Presentar </a:t>
            </a:r>
            <a:r>
              <a:rPr lang="es-CL" sz="1600" dirty="0"/>
              <a:t>intención suicida aguda a pesar de estar bajo </a:t>
            </a:r>
            <a:r>
              <a:rPr lang="es-CL" sz="1600" dirty="0" smtClean="0"/>
              <a:t>terapia.</a:t>
            </a:r>
          </a:p>
          <a:p>
            <a:r>
              <a:rPr lang="es-CL" sz="1600" dirty="0" smtClean="0"/>
              <a:t>Estado </a:t>
            </a:r>
            <a:r>
              <a:rPr lang="es-CL" sz="1600" dirty="0"/>
              <a:t>depresivo severo, con una vivencia generalizada de desesperanza y de que no puede </a:t>
            </a:r>
            <a:r>
              <a:rPr lang="es-CL" sz="1600" dirty="0" smtClean="0"/>
              <a:t>ser ayudado/a.  Ideas delirantes y otros fenómenos relacionados.</a:t>
            </a:r>
            <a:endParaRPr lang="es-CL" sz="1600" dirty="0"/>
          </a:p>
          <a:p>
            <a:r>
              <a:rPr lang="es-CL" sz="1600" dirty="0" smtClean="0"/>
              <a:t>Intencionalidad </a:t>
            </a:r>
            <a:r>
              <a:rPr lang="es-CL" sz="1600" dirty="0"/>
              <a:t>suicida con fuerte componente de agitación psicomotora, miedo y estupor.</a:t>
            </a:r>
          </a:p>
          <a:p>
            <a:r>
              <a:rPr lang="es-CL" sz="1600" dirty="0" smtClean="0"/>
              <a:t>Intención </a:t>
            </a:r>
            <a:r>
              <a:rPr lang="es-CL" sz="1600" dirty="0"/>
              <a:t>de escape manifiesta, riesgo de fuga, miedo a perder el control sobre sí mismo o falta de </a:t>
            </a:r>
            <a:r>
              <a:rPr lang="es-CL" sz="1600" dirty="0" smtClean="0"/>
              <a:t>capacidad de </a:t>
            </a:r>
            <a:r>
              <a:rPr lang="es-CL" sz="1600" dirty="0"/>
              <a:t>establecer un vínculo</a:t>
            </a:r>
            <a:r>
              <a:rPr lang="es-CL" sz="1600" dirty="0" smtClean="0"/>
              <a:t>.</a:t>
            </a:r>
          </a:p>
          <a:p>
            <a:pPr marL="0" indent="0" algn="r">
              <a:buNone/>
            </a:pPr>
            <a:r>
              <a:rPr lang="es-CL" sz="1600" i="1" dirty="0" smtClean="0"/>
              <a:t>MINSAL, 2013.</a:t>
            </a:r>
            <a:endParaRPr lang="es-CL" sz="1600" i="1" dirty="0"/>
          </a:p>
        </p:txBody>
      </p:sp>
      <p:pic>
        <p:nvPicPr>
          <p:cNvPr id="3074" name="Picture 2" descr="Resultado de imagen para hospital de los and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01030">
            <a:off x="7560121" y="1833450"/>
            <a:ext cx="2297613" cy="1723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1859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2"/>
          <a:srcRect r="278"/>
          <a:stretch/>
        </p:blipFill>
        <p:spPr>
          <a:xfrm>
            <a:off x="22578" y="369562"/>
            <a:ext cx="12158133" cy="6118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619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r="278"/>
          <a:stretch/>
        </p:blipFill>
        <p:spPr>
          <a:xfrm>
            <a:off x="22578" y="1016995"/>
            <a:ext cx="12158133" cy="4824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331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3201" y="170719"/>
            <a:ext cx="10886017" cy="1143000"/>
          </a:xfrm>
        </p:spPr>
        <p:txBody>
          <a:bodyPr/>
          <a:lstStyle/>
          <a:p>
            <a:r>
              <a:rPr lang="es-CL" sz="4400" dirty="0" smtClean="0"/>
              <a:t>Atención Escalonada en Salud Mental</a:t>
            </a:r>
            <a:endParaRPr lang="es-CL" sz="4400" dirty="0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2888019"/>
              </p:ext>
            </p:extLst>
          </p:nvPr>
        </p:nvGraphicFramePr>
        <p:xfrm>
          <a:off x="186266" y="1164107"/>
          <a:ext cx="10902951" cy="4866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8A7F64-319F-4503-B7EC-4BBBC9375127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298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3201" y="170719"/>
            <a:ext cx="10886017" cy="1143000"/>
          </a:xfrm>
        </p:spPr>
        <p:txBody>
          <a:bodyPr/>
          <a:lstStyle/>
          <a:p>
            <a:r>
              <a:rPr lang="es-CL" sz="4400" dirty="0" smtClean="0"/>
              <a:t>Atención Escalonada en Salud Mental</a:t>
            </a:r>
            <a:endParaRPr lang="es-CL" sz="44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8A7F64-319F-4503-B7EC-4BBBC9375127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5723358"/>
              </p:ext>
            </p:extLst>
          </p:nvPr>
        </p:nvGraphicFramePr>
        <p:xfrm>
          <a:off x="203200" y="1477963"/>
          <a:ext cx="1090295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08717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¿Preguntas?</a:t>
            </a:r>
            <a:endParaRPr lang="es-C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36106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dirty="0" smtClean="0"/>
              <a:t>Introducción</a:t>
            </a:r>
            <a:endParaRPr lang="es-ES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just"/>
            <a:r>
              <a:rPr lang="es-ES" sz="2400" dirty="0"/>
              <a:t>Aproximadamente el 90% de los suicidios cumplirían criterios para trastornos mentales, aunque el suicidio no es frecuente en personas con enfermedad mental</a:t>
            </a:r>
            <a:r>
              <a:rPr lang="es-ES" sz="2400" dirty="0" smtClean="0"/>
              <a:t>.</a:t>
            </a:r>
          </a:p>
          <a:p>
            <a:pPr algn="just"/>
            <a:r>
              <a:rPr lang="es-ES" sz="2400" dirty="0" smtClean="0"/>
              <a:t>En Chile:</a:t>
            </a:r>
          </a:p>
          <a:p>
            <a:pPr lvl="1" algn="just"/>
            <a:r>
              <a:rPr lang="es-ES" sz="2200" dirty="0" smtClean="0"/>
              <a:t>Tasa de Suicidio </a:t>
            </a:r>
            <a:r>
              <a:rPr lang="es-ES" sz="2400" dirty="0"/>
              <a:t>(2009)</a:t>
            </a:r>
          </a:p>
          <a:p>
            <a:pPr lvl="2" algn="just"/>
            <a:r>
              <a:rPr lang="es-ES" sz="2000" dirty="0" smtClean="0"/>
              <a:t>12,7 x 100.000 Hab. </a:t>
            </a:r>
          </a:p>
          <a:p>
            <a:pPr lvl="2" algn="just"/>
            <a:r>
              <a:rPr lang="es-ES" sz="2000" dirty="0" smtClean="0"/>
              <a:t>20,6 x 100.000 </a:t>
            </a:r>
            <a:r>
              <a:rPr lang="es-ES" sz="2000" dirty="0" err="1" smtClean="0"/>
              <a:t>Hab</a:t>
            </a:r>
            <a:r>
              <a:rPr lang="es-ES" sz="2000" dirty="0" smtClean="0"/>
              <a:t> (Hombres)</a:t>
            </a:r>
          </a:p>
          <a:p>
            <a:pPr lvl="2" algn="just"/>
            <a:r>
              <a:rPr lang="es-ES" sz="2000" dirty="0" smtClean="0"/>
              <a:t>5,0 x 100.000 Hab. (Mujeres)</a:t>
            </a:r>
          </a:p>
          <a:p>
            <a:pPr lvl="2" algn="just"/>
            <a:r>
              <a:rPr lang="es-ES" sz="2000" dirty="0" smtClean="0"/>
              <a:t>Incremento de 3,1 puntos respecto a 2001.</a:t>
            </a:r>
          </a:p>
          <a:p>
            <a:pPr algn="just"/>
            <a:r>
              <a:rPr lang="es-ES" sz="2400" dirty="0" smtClean="0"/>
              <a:t>SS Aconcagua (2004-2013)</a:t>
            </a:r>
          </a:p>
          <a:p>
            <a:pPr lvl="1" algn="just"/>
            <a:r>
              <a:rPr lang="es-ES" sz="2200" dirty="0" smtClean="0"/>
              <a:t>22,1 Putaendo, 20,8 San Felipe, 17,7 Rinconada </a:t>
            </a:r>
          </a:p>
          <a:p>
            <a:pPr algn="just"/>
            <a:endParaRPr lang="es-ES" sz="2800" dirty="0" smtClean="0"/>
          </a:p>
          <a:p>
            <a:pPr lvl="1" algn="just"/>
            <a:endParaRPr lang="es-ES" sz="2200" dirty="0" smtClean="0"/>
          </a:p>
          <a:p>
            <a:pPr lvl="1" algn="just"/>
            <a:endParaRPr lang="es-ES" sz="2200" dirty="0"/>
          </a:p>
          <a:p>
            <a:pPr algn="just" rtl="0"/>
            <a:endParaRPr lang="es-ES" sz="2400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s-CL" dirty="0" smtClean="0"/>
              <a:t>Magnitud del Problema</a:t>
            </a:r>
          </a:p>
          <a:p>
            <a:r>
              <a:rPr lang="es-CL" dirty="0" smtClean="0"/>
              <a:t>Epidemiología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8461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dirty="0" smtClean="0"/>
              <a:t>Introducción</a:t>
            </a:r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s-CL" dirty="0" smtClean="0"/>
              <a:t>Magnitud del Problema</a:t>
            </a:r>
          </a:p>
          <a:p>
            <a:r>
              <a:rPr lang="es-CL" dirty="0" smtClean="0"/>
              <a:t>Epidemiología</a:t>
            </a:r>
            <a:endParaRPr lang="es-CL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14312"/>
            <a:ext cx="7315200" cy="3998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313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r>
              <a:rPr lang="es-CL" dirty="0"/>
              <a:t>Características epidemiológicas de las tentativas de suicidio en adolescentes atendidos en Urgencias</a:t>
            </a:r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s-CL" dirty="0" smtClean="0"/>
              <a:t>Soler </a:t>
            </a:r>
            <a:r>
              <a:rPr lang="es-CL" i="1" dirty="0" smtClean="0"/>
              <a:t>et al</a:t>
            </a:r>
            <a:r>
              <a:rPr lang="es-CL" dirty="0" smtClean="0"/>
              <a:t>. </a:t>
            </a:r>
            <a:r>
              <a:rPr lang="es-CL" dirty="0"/>
              <a:t>Anales de </a:t>
            </a:r>
            <a:r>
              <a:rPr lang="es-CL" dirty="0" err="1"/>
              <a:t>Pediatria</a:t>
            </a:r>
            <a:r>
              <a:rPr lang="es-CL" dirty="0"/>
              <a:t>, </a:t>
            </a:r>
            <a:r>
              <a:rPr lang="es-CL" dirty="0" smtClean="0"/>
              <a:t>Jul </a:t>
            </a:r>
            <a:r>
              <a:rPr lang="es-CL" dirty="0"/>
              <a:t>2016, Vol.85(1), pp.13-17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2286" y="977899"/>
            <a:ext cx="4419600" cy="491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740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r>
              <a:rPr lang="es-CL" dirty="0"/>
              <a:t>Características epidemiológicas de las tentativas de suicidio en adolescentes atendidos en Urgencias</a:t>
            </a:r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s-CL" dirty="0" smtClean="0"/>
              <a:t>Soler </a:t>
            </a:r>
            <a:r>
              <a:rPr lang="es-CL" i="1" dirty="0" smtClean="0"/>
              <a:t>et al</a:t>
            </a:r>
            <a:r>
              <a:rPr lang="es-CL" dirty="0" smtClean="0"/>
              <a:t>. </a:t>
            </a:r>
            <a:r>
              <a:rPr lang="es-CL" dirty="0"/>
              <a:t>Anales de </a:t>
            </a:r>
            <a:r>
              <a:rPr lang="es-CL" dirty="0" err="1"/>
              <a:t>Pediatria</a:t>
            </a:r>
            <a:r>
              <a:rPr lang="es-CL" dirty="0"/>
              <a:t>, </a:t>
            </a:r>
            <a:r>
              <a:rPr lang="es-CL" dirty="0" smtClean="0"/>
              <a:t>Jul </a:t>
            </a:r>
            <a:r>
              <a:rPr lang="es-CL" dirty="0"/>
              <a:t>2016, Vol.85(1), pp.13-17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7998" y="687214"/>
            <a:ext cx="4448175" cy="544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602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La Conducta Suicida</a:t>
            </a:r>
            <a:endParaRPr lang="es-CL" dirty="0"/>
          </a:p>
        </p:txBody>
      </p:sp>
      <p:sp>
        <p:nvSpPr>
          <p:cNvPr id="9" name="Marcador de texto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1028" name="Picture 4" descr="Resultado de imagen para efecto werther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1146018"/>
            <a:ext cx="6218238" cy="456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2153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dirty="0" smtClean="0"/>
              <a:t>Definiciones</a:t>
            </a:r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s-CL" dirty="0" smtClean="0"/>
              <a:t>Ideación Suicida</a:t>
            </a:r>
            <a:endParaRPr lang="es-CL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2"/>
          </p:nvPr>
        </p:nvSpPr>
        <p:spPr/>
        <p:txBody>
          <a:bodyPr rtlCol="0">
            <a:normAutofit/>
          </a:bodyPr>
          <a:lstStyle/>
          <a:p>
            <a:pPr marL="0" indent="0" algn="just">
              <a:buNone/>
            </a:pPr>
            <a:r>
              <a:rPr lang="es-CL" dirty="0" smtClean="0"/>
              <a:t>Ideas </a:t>
            </a:r>
            <a:r>
              <a:rPr lang="es-CL" dirty="0"/>
              <a:t>o pensamientos relacionados a quitarse la vida que van desde ideas difusas de muerte hasta ideas de suicidio y la planificación. 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s-CL" dirty="0" smtClean="0"/>
              <a:t>Riesgo Suicida</a:t>
            </a:r>
            <a:endParaRPr lang="es-CL" dirty="0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 smtClean="0"/>
              <a:t>Probabilidad </a:t>
            </a:r>
            <a:r>
              <a:rPr lang="es-CL" dirty="0"/>
              <a:t>de </a:t>
            </a:r>
            <a:r>
              <a:rPr lang="es-CL" dirty="0" smtClean="0"/>
              <a:t>que </a:t>
            </a:r>
            <a:r>
              <a:rPr lang="es-CL" dirty="0"/>
              <a:t>una persona consume el suicidio, la cual se obtiene mediante la evaluación de distintos factores de riesgos relacionados a sus características personales, antecedentes clínicos, existencia de intentos previos, entre otros.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67725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dirty="0" smtClean="0"/>
              <a:t>Definiciones</a:t>
            </a:r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s-CL" dirty="0" smtClean="0"/>
              <a:t>Intento Suicida</a:t>
            </a:r>
            <a:endParaRPr lang="es-CL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2"/>
          </p:nvPr>
        </p:nvSpPr>
        <p:spPr/>
        <p:txBody>
          <a:bodyPr rtlCol="0">
            <a:normAutofit/>
          </a:bodyPr>
          <a:lstStyle/>
          <a:p>
            <a:pPr marL="0" indent="0">
              <a:buNone/>
            </a:pPr>
            <a:r>
              <a:rPr lang="es-CL" dirty="0"/>
              <a:t>Acción efectuada por una persona con la finalidad de atentar contra su propia integridad, sin resultado de muerte. Se considera intento cualquier acción con este fin, independientemente de su gravedad.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s-CL" dirty="0" smtClean="0"/>
              <a:t>Suicidio</a:t>
            </a:r>
            <a:endParaRPr lang="es-CL" dirty="0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/>
              <a:t>Acto realizado por una persona hacia sí mismo con resultado de muerte. 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69282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adrícula de rombos 16 X 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308546_TF03031015.potx" id="{212262FC-4018-4941-B652-2FDBD6CE81A8}" vid="{95DD5C8F-0A9C-4760-BF04-953D3CAD3F91}"/>
    </a:ext>
  </a:extLst>
</a:theme>
</file>

<file path=ppt/theme/theme2.xml><?xml version="1.0" encoding="utf-8"?>
<a:theme xmlns:a="http://schemas.openxmlformats.org/drawingml/2006/main" name="Tema de Offic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Presentación empresarial con cuadrícula de rombos (panorámica)</Template>
  <TotalTime>1185</TotalTime>
  <Words>1278</Words>
  <Application>Microsoft Office PowerPoint</Application>
  <PresentationFormat>Panorámica</PresentationFormat>
  <Paragraphs>178</Paragraphs>
  <Slides>25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9" baseType="lpstr">
      <vt:lpstr>Arial</vt:lpstr>
      <vt:lpstr>Calibri Light</vt:lpstr>
      <vt:lpstr>Times New Roman</vt:lpstr>
      <vt:lpstr>Cuadrícula de rombos 16 X 9</vt:lpstr>
      <vt:lpstr>Abordaje de la Conducta Suicida en Servicios de Urgencia</vt:lpstr>
      <vt:lpstr>Introducción</vt:lpstr>
      <vt:lpstr>Introducción</vt:lpstr>
      <vt:lpstr>Introducción</vt:lpstr>
      <vt:lpstr>Características epidemiológicas de las tentativas de suicidio en adolescentes atendidos en Urgencias</vt:lpstr>
      <vt:lpstr>Características epidemiológicas de las tentativas de suicidio en adolescentes atendidos en Urgencias</vt:lpstr>
      <vt:lpstr>La Conducta Suicida</vt:lpstr>
      <vt:lpstr>Definiciones</vt:lpstr>
      <vt:lpstr>Definiciones</vt:lpstr>
      <vt:lpstr>Definiciones</vt:lpstr>
      <vt:lpstr>Escenarios Posibles en la Atención de Urgencia</vt:lpstr>
      <vt:lpstr>Escenarios Posibles en la Atención de Urgencia</vt:lpstr>
      <vt:lpstr>Abordaje Inicial de la Conducta Suicida</vt:lpstr>
      <vt:lpstr>Abordaje Inicial de la Conducta Suicida</vt:lpstr>
      <vt:lpstr>Abordaje Inicial de la Conducta Suicida</vt:lpstr>
      <vt:lpstr>Clasificación del Riesgo Suicida</vt:lpstr>
      <vt:lpstr>Presentación de PowerPoint</vt:lpstr>
      <vt:lpstr>Acciones Prioritarias</vt:lpstr>
      <vt:lpstr>¿Cuándo Hospitalizar?</vt:lpstr>
      <vt:lpstr>Hospitalización de Urgencia</vt:lpstr>
      <vt:lpstr>Presentación de PowerPoint</vt:lpstr>
      <vt:lpstr>Presentación de PowerPoint</vt:lpstr>
      <vt:lpstr>Atención Escalonada en Salud Mental</vt:lpstr>
      <vt:lpstr>Atención Escalonada en Salud Mental</vt:lpstr>
      <vt:lpstr>¿Preguntas?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Abordaje de la Conducta Suicida en Servicios de Urgencia</dc:title>
  <dc:creator>Nicolas Fierro</dc:creator>
  <cp:lastModifiedBy>Nicolas Fierro</cp:lastModifiedBy>
  <cp:revision>29</cp:revision>
  <dcterms:created xsi:type="dcterms:W3CDTF">2018-05-04T14:25:26Z</dcterms:created>
  <dcterms:modified xsi:type="dcterms:W3CDTF">2018-05-22T21:44:35Z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