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Lst>
  <p:notesMasterIdLst>
    <p:notesMasterId r:id="rId40"/>
  </p:notesMasterIdLst>
  <p:sldIdLst>
    <p:sldId id="256" r:id="rId6"/>
    <p:sldId id="257" r:id="rId7"/>
    <p:sldId id="258" r:id="rId8"/>
    <p:sldId id="259" r:id="rId9"/>
    <p:sldId id="260" r:id="rId10"/>
    <p:sldId id="261" r:id="rId11"/>
    <p:sldId id="262" r:id="rId12"/>
    <p:sldId id="263" r:id="rId13"/>
    <p:sldId id="264" r:id="rId14"/>
    <p:sldId id="265" r:id="rId15"/>
    <p:sldId id="270" r:id="rId16"/>
    <p:sldId id="269" r:id="rId17"/>
    <p:sldId id="266" r:id="rId18"/>
    <p:sldId id="267" r:id="rId19"/>
    <p:sldId id="271" r:id="rId20"/>
    <p:sldId id="268" r:id="rId21"/>
    <p:sldId id="272" r:id="rId22"/>
    <p:sldId id="273" r:id="rId23"/>
    <p:sldId id="280" r:id="rId24"/>
    <p:sldId id="355" r:id="rId25"/>
    <p:sldId id="356" r:id="rId26"/>
    <p:sldId id="279" r:id="rId27"/>
    <p:sldId id="416" r:id="rId28"/>
    <p:sldId id="417" r:id="rId29"/>
    <p:sldId id="418" r:id="rId30"/>
    <p:sldId id="364" r:id="rId31"/>
    <p:sldId id="365" r:id="rId32"/>
    <p:sldId id="392" r:id="rId33"/>
    <p:sldId id="323" r:id="rId34"/>
    <p:sldId id="386" r:id="rId35"/>
    <p:sldId id="419" r:id="rId36"/>
    <p:sldId id="274" r:id="rId37"/>
    <p:sldId id="275" r:id="rId38"/>
    <p:sldId id="276" r:id="rId3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4F5C8-E163-4EB2-AD4C-1786C82E3BB7}" type="datetimeFigureOut">
              <a:rPr lang="es-CL" smtClean="0"/>
              <a:t>23-05-2018</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AC537-E160-457D-976E-61E0B7EF90D3}" type="slidenum">
              <a:rPr lang="es-CL" smtClean="0"/>
              <a:t>‹Nº›</a:t>
            </a:fld>
            <a:endParaRPr lang="es-CL"/>
          </a:p>
        </p:txBody>
      </p:sp>
    </p:spTree>
    <p:extLst>
      <p:ext uri="{BB962C8B-B14F-4D97-AF65-F5344CB8AC3E}">
        <p14:creationId xmlns:p14="http://schemas.microsoft.com/office/powerpoint/2010/main" val="288745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a:extLst>
              <a:ext uri="{FF2B5EF4-FFF2-40B4-BE49-F238E27FC236}">
                <a16:creationId xmlns:a16="http://schemas.microsoft.com/office/drawing/2014/main" xmlns="" id="{21ED8481-AB52-400D-85F0-50909A3971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a:extLst>
              <a:ext uri="{FF2B5EF4-FFF2-40B4-BE49-F238E27FC236}">
                <a16:creationId xmlns:a16="http://schemas.microsoft.com/office/drawing/2014/main" xmlns="" id="{8AECA6FA-2D27-4C37-A105-BE1C1F63CC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CL" altLang="es-CL"/>
              <a:t>Circulación anterior: Dado por la carotina interna </a:t>
            </a:r>
            <a:r>
              <a:rPr lang="es-CL" altLang="es-CL">
                <a:sym typeface="Wingdings" panose="05000000000000000000" pitchFamily="2" charset="2"/>
              </a:rPr>
              <a:t> ACA-ACM</a:t>
            </a:r>
          </a:p>
          <a:p>
            <a:pPr eaLnBrk="1" hangingPunct="1">
              <a:spcBef>
                <a:spcPct val="0"/>
              </a:spcBef>
              <a:buFontTx/>
              <a:buChar char="-"/>
            </a:pPr>
            <a:r>
              <a:rPr lang="es-CL" altLang="es-CL">
                <a:sym typeface="Wingdings" panose="05000000000000000000" pitchFamily="2" charset="2"/>
              </a:rPr>
              <a:t>Circulación posterior: Arteria basilar  ACP</a:t>
            </a:r>
          </a:p>
          <a:p>
            <a:pPr eaLnBrk="1" hangingPunct="1">
              <a:spcBef>
                <a:spcPct val="0"/>
              </a:spcBef>
              <a:buFontTx/>
              <a:buChar char="-"/>
            </a:pPr>
            <a:endParaRPr lang="es-CL" altLang="es-CL">
              <a:sym typeface="Wingdings" panose="05000000000000000000" pitchFamily="2" charset="2"/>
            </a:endParaRPr>
          </a:p>
          <a:p>
            <a:pPr eaLnBrk="1" hangingPunct="1">
              <a:spcBef>
                <a:spcPct val="0"/>
              </a:spcBef>
              <a:buFontTx/>
              <a:buChar char="-"/>
            </a:pPr>
            <a:r>
              <a:rPr lang="es-CL" altLang="es-CL">
                <a:sym typeface="Wingdings" panose="05000000000000000000" pitchFamily="2" charset="2"/>
              </a:rPr>
              <a:t>ACA: Se origina de la a. carótida interna en la parte anterior del polígono de Willis. Irriga la porción medial de los hemisferios cerebrales por lo tanto a cargo de la irrigación de la corteza motora y sensitiva de las piernas y pies. También a cargo de la irrigación de la corteza frontal motora suplementaria, centros corticales de la micción en los lóbulos paracentrales, porción antero inferior del brazo anterior de la capsula interna, caudado, hipotálamo anterior.</a:t>
            </a:r>
          </a:p>
          <a:p>
            <a:pPr eaLnBrk="1" hangingPunct="1">
              <a:spcBef>
                <a:spcPct val="0"/>
              </a:spcBef>
              <a:buFontTx/>
              <a:buChar char="-"/>
            </a:pPr>
            <a:r>
              <a:rPr lang="es-CL" altLang="es-CL">
                <a:sym typeface="Wingdings" panose="05000000000000000000" pitchFamily="2" charset="2"/>
              </a:rPr>
              <a:t>ACM: Vaso más frecuentemente afectado por los ACV isquémico. Irriga gran parte la corteza motora y sensitiva frontoparietal, áreas frontales para los movimientos oculocefálicos congujados, corteza sensorial auditiva y áreas del lenguaje, brazo anterior de la capsula interna, caudado, putamen.</a:t>
            </a:r>
          </a:p>
          <a:p>
            <a:pPr eaLnBrk="1" hangingPunct="1">
              <a:spcBef>
                <a:spcPct val="0"/>
              </a:spcBef>
              <a:buFontTx/>
              <a:buChar char="-"/>
            </a:pPr>
            <a:r>
              <a:rPr lang="es-CL" altLang="es-CL">
                <a:sym typeface="Wingdings" panose="05000000000000000000" pitchFamily="2" charset="2"/>
              </a:rPr>
              <a:t>ACP: Se origina del territorio vertebro basilar, irriga la porción inferior del lóbulo temporal, lóbulo occipital, tálamo, hipocampo, hipotálamo posterior.</a:t>
            </a:r>
            <a:endParaRPr lang="es-CL" altLang="es-CL"/>
          </a:p>
        </p:txBody>
      </p:sp>
      <p:sp>
        <p:nvSpPr>
          <p:cNvPr id="56324" name="3 Marcador de número de diapositiva">
            <a:extLst>
              <a:ext uri="{FF2B5EF4-FFF2-40B4-BE49-F238E27FC236}">
                <a16:creationId xmlns:a16="http://schemas.microsoft.com/office/drawing/2014/main" xmlns="" id="{C30BDB74-DA58-4DDD-8EB2-220041F6B8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EF963C-3BD5-4531-812C-B88AA234965A}" type="slidenum">
              <a:rPr kumimoji="0" lang="es-CL" altLang="es-CL"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s-CL" altLang="es-CL"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41534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xmlns="" id="{590B9563-5E7F-4314-B981-A8BE5F13C7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xmlns="" id="{064C80BC-7584-488E-84FF-E23DA664EA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a:t>Cambios de estado de ánimo, humor y afecto</a:t>
            </a:r>
          </a:p>
        </p:txBody>
      </p:sp>
      <p:sp>
        <p:nvSpPr>
          <p:cNvPr id="4" name="Slide Number Placeholder 3">
            <a:extLst>
              <a:ext uri="{FF2B5EF4-FFF2-40B4-BE49-F238E27FC236}">
                <a16:creationId xmlns:a16="http://schemas.microsoft.com/office/drawing/2014/main" xmlns="" id="{66B2C95A-DEE0-4BFE-A554-E126B187718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F03CBB4-C2AA-4B6D-8060-31822C1F8A83}" type="slidenum">
              <a:rPr kumimoji="0" lang="es-CL" altLang="es-CL"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L" altLang="es-CL"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8995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xmlns="" id="{89F2C2AB-4CF4-412D-963A-6DEE9662D3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xmlns="" id="{91597328-042D-4D59-989E-EF3829E926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b="1"/>
              <a:t>Djerine-Roussy</a:t>
            </a:r>
            <a:r>
              <a:rPr lang="es-CL" altLang="es-CL"/>
              <a:t>: Lesión del Tálamo Posterior que conlleva dolor insoportable en lado contralateral, alteración sensorial, hemiplejia transitoria y movimientos coreoatetósicos.</a:t>
            </a:r>
          </a:p>
          <a:p>
            <a:r>
              <a:rPr lang="es-CL" altLang="es-CL" b="1"/>
              <a:t>Amnesia</a:t>
            </a:r>
          </a:p>
          <a:p>
            <a:r>
              <a:rPr lang="es-CL" altLang="es-CL" b="1"/>
              <a:t>Propasognosia: </a:t>
            </a:r>
            <a:r>
              <a:rPr lang="es-CL" altLang="es-CL"/>
              <a:t>incapacidad de reconocer rostros</a:t>
            </a:r>
            <a:endParaRPr lang="es-CL" altLang="es-CL" b="1"/>
          </a:p>
          <a:p>
            <a:endParaRPr lang="es-CL" altLang="es-CL" b="1"/>
          </a:p>
        </p:txBody>
      </p:sp>
      <p:sp>
        <p:nvSpPr>
          <p:cNvPr id="4" name="Slide Number Placeholder 3">
            <a:extLst>
              <a:ext uri="{FF2B5EF4-FFF2-40B4-BE49-F238E27FC236}">
                <a16:creationId xmlns:a16="http://schemas.microsoft.com/office/drawing/2014/main" xmlns="" id="{0F1B9EE2-C650-476E-81D1-C077EAE6CF3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F8C42D-C2FE-447F-8671-CAAD37D28AD6}" type="slidenum">
              <a:rPr kumimoji="0" lang="es-CL" altLang="es-CL"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L" altLang="es-CL"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7869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xmlns="" id="{2A4FBFAF-CBAC-4A19-AC43-3CCAD9439B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xmlns="" id="{F67490A6-082B-4696-AFA3-181A26FAA6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a:t>Hemiplejia o hemiparesia contralateral</a:t>
            </a:r>
          </a:p>
          <a:p>
            <a:r>
              <a:rPr lang="es-CL" altLang="es-CL"/>
              <a:t>Pérdida Sensibilidad</a:t>
            </a:r>
          </a:p>
          <a:p>
            <a:r>
              <a:rPr lang="es-CL" altLang="es-CL"/>
              <a:t>Hemianopsia Homónima</a:t>
            </a:r>
          </a:p>
          <a:p>
            <a:r>
              <a:rPr lang="es-CL" altLang="es-CL"/>
              <a:t>Desviación de la mirada hacia la lesión</a:t>
            </a:r>
          </a:p>
          <a:p>
            <a:r>
              <a:rPr lang="es-CL" altLang="es-CL"/>
              <a:t>Afasia Global</a:t>
            </a:r>
          </a:p>
          <a:p>
            <a:r>
              <a:rPr lang="es-CL" altLang="es-CL"/>
              <a:t>Disartria</a:t>
            </a:r>
          </a:p>
          <a:p>
            <a:r>
              <a:rPr lang="es-CL" altLang="es-CL"/>
              <a:t>Afasia Motora-Sensitiva</a:t>
            </a:r>
          </a:p>
          <a:p>
            <a:r>
              <a:rPr lang="es-CL" altLang="es-CL"/>
              <a:t>Heminegación del hemicuerpo contrario (parietales)</a:t>
            </a:r>
          </a:p>
          <a:p>
            <a:r>
              <a:rPr lang="es-CL" altLang="es-CL"/>
              <a:t>Disgrafia</a:t>
            </a:r>
          </a:p>
          <a:p>
            <a:r>
              <a:rPr lang="es-CL" altLang="es-CL"/>
              <a:t>Discalculia</a:t>
            </a:r>
          </a:p>
          <a:p>
            <a:endParaRPr lang="es-CL" altLang="es-CL"/>
          </a:p>
          <a:p>
            <a:endParaRPr lang="es-CL" altLang="es-CL"/>
          </a:p>
          <a:p>
            <a:endParaRPr lang="es-CL" altLang="es-CL"/>
          </a:p>
          <a:p>
            <a:endParaRPr lang="es-CL" altLang="es-CL"/>
          </a:p>
          <a:p>
            <a:endParaRPr lang="es-CL" altLang="es-CL"/>
          </a:p>
        </p:txBody>
      </p:sp>
      <p:sp>
        <p:nvSpPr>
          <p:cNvPr id="4" name="Slide Number Placeholder 3">
            <a:extLst>
              <a:ext uri="{FF2B5EF4-FFF2-40B4-BE49-F238E27FC236}">
                <a16:creationId xmlns:a16="http://schemas.microsoft.com/office/drawing/2014/main" xmlns="" id="{74305989-8B16-46DC-A5D1-B81E753D290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B9DB552-25B8-4962-AEA0-8AF636D0336F}" type="slidenum">
              <a:rPr kumimoji="0" lang="es-CL" altLang="es-CL"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L" altLang="es-CL"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6552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a:extLst>
              <a:ext uri="{FF2B5EF4-FFF2-40B4-BE49-F238E27FC236}">
                <a16:creationId xmlns:a16="http://schemas.microsoft.com/office/drawing/2014/main" xmlns="" id="{C70A868E-148E-4061-8828-7842373026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Marcador de notas">
            <a:extLst>
              <a:ext uri="{FF2B5EF4-FFF2-40B4-BE49-F238E27FC236}">
                <a16:creationId xmlns:a16="http://schemas.microsoft.com/office/drawing/2014/main" xmlns="" id="{2FEA90E0-4310-42AE-8FA3-3FDC98224E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a:t>- Normalmente el FSC es aproximadamente de </a:t>
            </a:r>
            <a:r>
              <a:rPr lang="es-CL" altLang="es-CL">
                <a:solidFill>
                  <a:srgbClr val="FF0000"/>
                </a:solidFill>
              </a:rPr>
              <a:t>65 ml/ m / 100grs</a:t>
            </a:r>
            <a:r>
              <a:rPr lang="es-CL" altLang="es-CL"/>
              <a:t> de tejido, este puede modificarse dependiendo de la rapidez y el grado de obstrucción que sufre el vaso. Si el FSC cae por debajo de </a:t>
            </a:r>
            <a:r>
              <a:rPr lang="es-CL" altLang="es-CL">
                <a:solidFill>
                  <a:srgbClr val="FF0000"/>
                </a:solidFill>
              </a:rPr>
              <a:t>25 ml/m/100 gr</a:t>
            </a:r>
            <a:r>
              <a:rPr lang="es-CL" altLang="es-CL"/>
              <a:t>. de tejido cerebral, y la circulación se establece a corto plazo, las funciones cerebrales se recuperan. Si por el contrario el FSC cae por debajo de </a:t>
            </a:r>
            <a:r>
              <a:rPr lang="es-CL" altLang="es-CL">
                <a:solidFill>
                  <a:srgbClr val="FF0000"/>
                </a:solidFill>
              </a:rPr>
              <a:t>10 – 12 ml/ m / 100 gr</a:t>
            </a:r>
            <a:r>
              <a:rPr lang="es-CL" altLang="es-CL"/>
              <a:t>., independientemente del tiempo de duración se desencadenan los procesos irreversibles del infarto cerebral. </a:t>
            </a:r>
            <a:br>
              <a:rPr lang="es-CL" altLang="es-CL"/>
            </a:br>
            <a:r>
              <a:rPr lang="es-CL" altLang="es-CL"/>
              <a:t>   </a:t>
            </a:r>
          </a:p>
          <a:p>
            <a:pPr eaLnBrk="1" hangingPunct="1">
              <a:spcBef>
                <a:spcPct val="0"/>
              </a:spcBef>
              <a:buFontTx/>
              <a:buChar char="•"/>
            </a:pPr>
            <a:r>
              <a:rPr lang="es-CL" altLang="es-CL"/>
              <a:t> Al producirse la oclusión de una arteria se generan dos áreas:</a:t>
            </a:r>
          </a:p>
          <a:p>
            <a:pPr eaLnBrk="1" hangingPunct="1">
              <a:spcBef>
                <a:spcPct val="0"/>
              </a:spcBef>
              <a:buFontTx/>
              <a:buChar char="-"/>
            </a:pPr>
            <a:r>
              <a:rPr lang="es-CL" altLang="es-CL"/>
              <a:t>Area central que recibe una irrigación menor a 10 ml/100 g/min </a:t>
            </a:r>
            <a:r>
              <a:rPr lang="es-CL" altLang="es-CL">
                <a:sym typeface="Wingdings" panose="05000000000000000000" pitchFamily="2" charset="2"/>
              </a:rPr>
              <a:t></a:t>
            </a:r>
            <a:r>
              <a:rPr lang="es-CL" altLang="es-CL"/>
              <a:t> zona está destinada a la necrosis. (irreversible)</a:t>
            </a:r>
          </a:p>
          <a:p>
            <a:pPr eaLnBrk="1" hangingPunct="1">
              <a:spcBef>
                <a:spcPct val="0"/>
              </a:spcBef>
              <a:buFontTx/>
              <a:buChar char="-"/>
            </a:pPr>
            <a:r>
              <a:rPr lang="es-CL" altLang="es-CL"/>
              <a:t>Area periférica con un irrigación intermedia entre 20-10 ml/100g/min </a:t>
            </a:r>
            <a:r>
              <a:rPr lang="es-CL" altLang="es-CL">
                <a:sym typeface="Wingdings" panose="05000000000000000000" pitchFamily="2" charset="2"/>
              </a:rPr>
              <a:t> </a:t>
            </a:r>
            <a:r>
              <a:rPr lang="es-CL" altLang="es-CL"/>
              <a:t>denominada área penumbra (reversible), cuyo volumen es mucho mayor al área central. En el área penumbra las neuronas, aunque vitales, no se encuentran activas y por lo tanto pueden contribuir a la clínica del paciente. Si se protege precozmente el área penumbra puede recuperarse parcial o totalmente, en caso contrario, se producirá necrosis</a:t>
            </a:r>
          </a:p>
        </p:txBody>
      </p:sp>
      <p:sp>
        <p:nvSpPr>
          <p:cNvPr id="106500" name="3 Marcador de número de diapositiva">
            <a:extLst>
              <a:ext uri="{FF2B5EF4-FFF2-40B4-BE49-F238E27FC236}">
                <a16:creationId xmlns:a16="http://schemas.microsoft.com/office/drawing/2014/main" xmlns="" id="{B5A4444A-1A51-44C3-B6BF-2C66E46D23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2591FE-1B9B-4426-B193-9E9CA88BE7AA}" type="slidenum">
              <a:rPr kumimoji="0" lang="es-CL" altLang="es-CL"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s-CL" altLang="es-CL"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99517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a:extLst>
              <a:ext uri="{FF2B5EF4-FFF2-40B4-BE49-F238E27FC236}">
                <a16:creationId xmlns:a16="http://schemas.microsoft.com/office/drawing/2014/main" xmlns="" id="{DD1177C7-61BA-4CD1-A0E6-55B7B16836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Marcador de notas">
            <a:extLst>
              <a:ext uri="{FF2B5EF4-FFF2-40B4-BE49-F238E27FC236}">
                <a16:creationId xmlns:a16="http://schemas.microsoft.com/office/drawing/2014/main" xmlns="" id="{9E498A70-1AB5-44E8-B5B5-8FD2F177C9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a:t>Rojo= necrosis</a:t>
            </a:r>
          </a:p>
          <a:p>
            <a:r>
              <a:rPr lang="es-CL" altLang="es-CL"/>
              <a:t>Verde= area de penumbra</a:t>
            </a:r>
          </a:p>
        </p:txBody>
      </p:sp>
      <p:sp>
        <p:nvSpPr>
          <p:cNvPr id="113668" name="3 Marcador de número de diapositiva">
            <a:extLst>
              <a:ext uri="{FF2B5EF4-FFF2-40B4-BE49-F238E27FC236}">
                <a16:creationId xmlns:a16="http://schemas.microsoft.com/office/drawing/2014/main" xmlns="" id="{C337A714-15E5-47EE-ADED-160F7741E3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115DED-2CBC-4B3E-9488-6E8703E3B729}" type="slidenum">
              <a:rPr kumimoji="0" lang="es-CL" altLang="es-CL"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s-CL" altLang="es-CL"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87537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a:extLst>
              <a:ext uri="{FF2B5EF4-FFF2-40B4-BE49-F238E27FC236}">
                <a16:creationId xmlns:a16="http://schemas.microsoft.com/office/drawing/2014/main" xmlns="" id="{858F3A99-9F70-47AD-A694-84EBD056E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2 Marcador de notas">
            <a:extLst>
              <a:ext uri="{FF2B5EF4-FFF2-40B4-BE49-F238E27FC236}">
                <a16:creationId xmlns:a16="http://schemas.microsoft.com/office/drawing/2014/main" xmlns="" id="{7668E33C-5274-4322-8748-246CF90D0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CL"/>
              <a:t>Debe ser menor a 25 puntos para ser candidato a trombolisis</a:t>
            </a:r>
          </a:p>
          <a:p>
            <a:r>
              <a:rPr lang="es-ES_tradnl" altLang="es-CL"/>
              <a:t>&gt;18 años</a:t>
            </a:r>
          </a:p>
          <a:p>
            <a:r>
              <a:rPr lang="es-ES_tradnl" altLang="es-CL"/>
              <a:t>AVE con tiempo de inicio claro.</a:t>
            </a:r>
          </a:p>
          <a:p>
            <a:r>
              <a:rPr lang="es-ES_tradnl" altLang="es-CL"/>
              <a:t>Menos o hasta tres hr. de evolución.</a:t>
            </a:r>
          </a:p>
          <a:p>
            <a:r>
              <a:rPr lang="es-ES_tradnl" altLang="es-CL"/>
              <a:t>Déficit neurológico medible.</a:t>
            </a:r>
          </a:p>
          <a:p>
            <a:r>
              <a:rPr lang="es-ES_tradnl" altLang="es-CL"/>
              <a:t>TAC cerebral que descarta hemorragia</a:t>
            </a:r>
          </a:p>
          <a:p>
            <a:endParaRPr lang="es-ES" altLang="es-CL"/>
          </a:p>
        </p:txBody>
      </p:sp>
      <p:sp>
        <p:nvSpPr>
          <p:cNvPr id="115716" name="3 Marcador de número de diapositiva">
            <a:extLst>
              <a:ext uri="{FF2B5EF4-FFF2-40B4-BE49-F238E27FC236}">
                <a16:creationId xmlns:a16="http://schemas.microsoft.com/office/drawing/2014/main" xmlns="" id="{56F1D89D-A24C-439E-B38F-BE1FCA6491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99D643-693A-4AE5-B8D2-DF0BFC523AF7}" type="slidenum">
              <a:rPr kumimoji="0" lang="es-ES" altLang="es-CL"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s-ES" altLang="es-CL"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04032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9F5F67-668A-438C-BF5F-CADB3B03BD9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28389628-50D1-459E-9043-2421B73122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E8AA5E19-E396-4486-A505-FF992B1DD749}"/>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5" name="Marcador de pie de página 4">
            <a:extLst>
              <a:ext uri="{FF2B5EF4-FFF2-40B4-BE49-F238E27FC236}">
                <a16:creationId xmlns:a16="http://schemas.microsoft.com/office/drawing/2014/main" xmlns="" id="{BEBADDB9-1D67-4A02-8A3B-862B0E61935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56D870B7-EFCA-488C-9E5C-501C078C0E59}"/>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153193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AA0F39-A509-4B76-A71A-E0BC22A40D0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E55BF88C-500C-4048-BEF7-A877AA4EC63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DD26A60F-800A-4FCD-89A0-33D99CD08155}"/>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5" name="Marcador de pie de página 4">
            <a:extLst>
              <a:ext uri="{FF2B5EF4-FFF2-40B4-BE49-F238E27FC236}">
                <a16:creationId xmlns:a16="http://schemas.microsoft.com/office/drawing/2014/main" xmlns="" id="{ABD6A2E4-AA71-4DA0-944D-C4C2F8575F7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F18F875A-96D1-4D07-857D-5C453616DAF1}"/>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202938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4C6ABDE-BDFA-4B48-A746-5EFEAAD1CE8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425C4C9E-CB8A-4166-A637-0D48880FD5A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620988F2-0F39-49EB-818D-D54D389CCF09}"/>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5" name="Marcador de pie de página 4">
            <a:extLst>
              <a:ext uri="{FF2B5EF4-FFF2-40B4-BE49-F238E27FC236}">
                <a16:creationId xmlns:a16="http://schemas.microsoft.com/office/drawing/2014/main" xmlns="" id="{AA118EA8-A1FD-4D01-B211-D4FEC7B105D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14C10BDE-E036-4EFB-BD17-31E1FFD321AE}"/>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1385456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8 Rectángulo">
            <a:extLst>
              <a:ext uri="{FF2B5EF4-FFF2-40B4-BE49-F238E27FC236}">
                <a16:creationId xmlns:a16="http://schemas.microsoft.com/office/drawing/2014/main" xmlns="" id="{5C532AE4-DF95-4537-AE7B-69121ECC292F}"/>
              </a:ext>
            </a:extLst>
          </p:cNvPr>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10 Rectángulo">
            <a:extLst>
              <a:ext uri="{FF2B5EF4-FFF2-40B4-BE49-F238E27FC236}">
                <a16:creationId xmlns:a16="http://schemas.microsoft.com/office/drawing/2014/main" xmlns="" id="{D3500D2E-C057-44E7-B773-41C0C6C46642}"/>
              </a:ext>
            </a:extLst>
          </p:cNvPr>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Título"/>
          <p:cNvSpPr>
            <a:spLocks noGrp="1"/>
          </p:cNvSpPr>
          <p:nvPr>
            <p:ph type="ctrTitle"/>
          </p:nvPr>
        </p:nvSpPr>
        <p:spPr>
          <a:xfrm>
            <a:off x="914400" y="3355848"/>
            <a:ext cx="10769600" cy="1673352"/>
          </a:xfrm>
        </p:spPr>
        <p:txBody>
          <a:bodyPr tIns="0" bIns="0" anchor="t"/>
          <a:lstStyle>
            <a:lvl1pPr algn="l">
              <a:defRPr sz="4700" b="1"/>
            </a:lvl1pPr>
            <a:extLst/>
          </a:lstStyle>
          <a:p>
            <a:r>
              <a:rPr lang="es-ES"/>
              <a:t>Haga clic para modificar el estilo de título del patrón</a:t>
            </a:r>
            <a:endParaRPr lang="en-US"/>
          </a:p>
        </p:txBody>
      </p:sp>
      <p:sp>
        <p:nvSpPr>
          <p:cNvPr id="3" name="2 Subtítulo"/>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s-ES"/>
              <a:t>Haga clic para modificar el estilo de subtítulo del patrón</a:t>
            </a:r>
            <a:endParaRPr lang="en-US"/>
          </a:p>
        </p:txBody>
      </p:sp>
      <p:sp>
        <p:nvSpPr>
          <p:cNvPr id="6" name="3 Marcador de fecha">
            <a:extLst>
              <a:ext uri="{FF2B5EF4-FFF2-40B4-BE49-F238E27FC236}">
                <a16:creationId xmlns:a16="http://schemas.microsoft.com/office/drawing/2014/main" xmlns="" id="{83033933-84CF-433A-8FDC-59E3F9C70497}"/>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xmlns="" id="{5091560E-24AB-4144-A104-2D0AFCB79BF3}"/>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xmlns="" id="{D374152E-6D94-43DB-BF74-DEFA72CD2DAE}"/>
              </a:ext>
            </a:extLst>
          </p:cNvPr>
          <p:cNvSpPr>
            <a:spLocks noGrp="1"/>
          </p:cNvSpPr>
          <p:nvPr>
            <p:ph type="sldNum" sz="quarter" idx="12"/>
          </p:nvPr>
        </p:nvSpPr>
        <p:spPr/>
        <p:txBody>
          <a:bodyPr/>
          <a:lstStyle>
            <a:lvl1pPr>
              <a:defRPr>
                <a:solidFill>
                  <a:srgbClr val="FFFFFF"/>
                </a:solidFill>
              </a:defRPr>
            </a:lvl1pPr>
          </a:lstStyle>
          <a:p>
            <a:pPr>
              <a:defRPr/>
            </a:pPr>
            <a:fld id="{7F08D921-A157-4E9C-9E40-F9D387171407}" type="slidenum">
              <a:rPr lang="es-ES" altLang="es-CL"/>
              <a:pPr>
                <a:defRPr/>
              </a:pPr>
              <a:t>‹Nº›</a:t>
            </a:fld>
            <a:endParaRPr lang="es-ES" altLang="es-CL"/>
          </a:p>
        </p:txBody>
      </p:sp>
    </p:spTree>
    <p:extLst>
      <p:ext uri="{BB962C8B-B14F-4D97-AF65-F5344CB8AC3E}">
        <p14:creationId xmlns:p14="http://schemas.microsoft.com/office/powerpoint/2010/main" val="33809251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155448"/>
            <a:ext cx="10972800" cy="1252728"/>
          </a:xfrm>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xmlns="" id="{1A8F882C-4CA0-48FF-8346-525FDE116305}"/>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xmlns="" id="{B1F146D5-9F59-4198-82A3-BCEB89487909}"/>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29464349-3D23-498E-92C6-2A42B23D8100}"/>
              </a:ext>
            </a:extLst>
          </p:cNvPr>
          <p:cNvSpPr>
            <a:spLocks noGrp="1"/>
          </p:cNvSpPr>
          <p:nvPr>
            <p:ph type="sldNum" sz="quarter" idx="12"/>
          </p:nvPr>
        </p:nvSpPr>
        <p:spPr/>
        <p:txBody>
          <a:bodyPr/>
          <a:lstStyle>
            <a:lvl1pPr>
              <a:defRPr/>
            </a:lvl1pPr>
          </a:lstStyle>
          <a:p>
            <a:pPr>
              <a:defRPr/>
            </a:pPr>
            <a:fld id="{C93C2ED7-F999-401D-A704-C1A1F0DA7412}" type="slidenum">
              <a:rPr lang="es-ES" altLang="es-CL"/>
              <a:pPr>
                <a:defRPr/>
              </a:pPr>
              <a:t>‹Nº›</a:t>
            </a:fld>
            <a:endParaRPr lang="es-ES" altLang="es-CL"/>
          </a:p>
        </p:txBody>
      </p:sp>
    </p:spTree>
    <p:extLst>
      <p:ext uri="{BB962C8B-B14F-4D97-AF65-F5344CB8AC3E}">
        <p14:creationId xmlns:p14="http://schemas.microsoft.com/office/powerpoint/2010/main" val="120149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8 Rectángulo">
            <a:extLst>
              <a:ext uri="{FF2B5EF4-FFF2-40B4-BE49-F238E27FC236}">
                <a16:creationId xmlns:a16="http://schemas.microsoft.com/office/drawing/2014/main" xmlns="" id="{AA1E232D-496C-4BC3-A7D3-87ED6E5777F8}"/>
              </a:ext>
            </a:extLst>
          </p:cNvPr>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10 Rectángulo">
            <a:extLst>
              <a:ext uri="{FF2B5EF4-FFF2-40B4-BE49-F238E27FC236}">
                <a16:creationId xmlns:a16="http://schemas.microsoft.com/office/drawing/2014/main" xmlns="" id="{F11E9497-791C-44E2-8943-64967C4D669E}"/>
              </a:ext>
            </a:extLst>
          </p:cNvPr>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Título"/>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s-ES"/>
              <a:t>Haga clic para modificar el estilo de texto del patrón</a:t>
            </a:r>
          </a:p>
        </p:txBody>
      </p:sp>
      <p:sp>
        <p:nvSpPr>
          <p:cNvPr id="6" name="3 Marcador de fecha">
            <a:extLst>
              <a:ext uri="{FF2B5EF4-FFF2-40B4-BE49-F238E27FC236}">
                <a16:creationId xmlns:a16="http://schemas.microsoft.com/office/drawing/2014/main" xmlns="" id="{46F186F2-6933-4C49-9E09-BFE013EC7B87}"/>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xmlns="" id="{17E024D7-8437-4015-892B-22F56E8B986B}"/>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xmlns="" id="{C11CD0A6-03A4-4A92-84F2-DF5CF9CE3CD8}"/>
              </a:ext>
            </a:extLst>
          </p:cNvPr>
          <p:cNvSpPr>
            <a:spLocks noGrp="1"/>
          </p:cNvSpPr>
          <p:nvPr>
            <p:ph type="sldNum" sz="quarter" idx="12"/>
          </p:nvPr>
        </p:nvSpPr>
        <p:spPr/>
        <p:txBody>
          <a:bodyPr/>
          <a:lstStyle>
            <a:lvl1pPr>
              <a:defRPr>
                <a:solidFill>
                  <a:srgbClr val="FFFFFF"/>
                </a:solidFill>
              </a:defRPr>
            </a:lvl1pPr>
          </a:lstStyle>
          <a:p>
            <a:pPr>
              <a:defRPr/>
            </a:pPr>
            <a:fld id="{762BC6B9-4766-4B5B-97FD-49D063FDEC39}" type="slidenum">
              <a:rPr lang="es-ES" altLang="es-CL"/>
              <a:pPr>
                <a:defRPr/>
              </a:pPr>
              <a:t>‹Nº›</a:t>
            </a:fld>
            <a:endParaRPr lang="es-ES" altLang="es-CL"/>
          </a:p>
        </p:txBody>
      </p:sp>
    </p:spTree>
    <p:extLst>
      <p:ext uri="{BB962C8B-B14F-4D97-AF65-F5344CB8AC3E}">
        <p14:creationId xmlns:p14="http://schemas.microsoft.com/office/powerpoint/2010/main" val="9266195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3 Marcador de fecha">
            <a:extLst>
              <a:ext uri="{FF2B5EF4-FFF2-40B4-BE49-F238E27FC236}">
                <a16:creationId xmlns:a16="http://schemas.microsoft.com/office/drawing/2014/main" xmlns="" id="{EA6232D3-8B1D-4E4A-A469-0042DD66A671}"/>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xmlns="" id="{CFB5B682-6DE3-4793-9F9E-C31D068C3830}"/>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xmlns="" id="{26C655E9-6735-41AE-BB44-8CED89D66090}"/>
              </a:ext>
            </a:extLst>
          </p:cNvPr>
          <p:cNvSpPr>
            <a:spLocks noGrp="1"/>
          </p:cNvSpPr>
          <p:nvPr>
            <p:ph type="sldNum" sz="quarter" idx="12"/>
          </p:nvPr>
        </p:nvSpPr>
        <p:spPr/>
        <p:txBody>
          <a:bodyPr/>
          <a:lstStyle>
            <a:lvl1pPr>
              <a:defRPr/>
            </a:lvl1pPr>
          </a:lstStyle>
          <a:p>
            <a:pPr>
              <a:defRPr/>
            </a:pPr>
            <a:fld id="{9D6CA36B-E932-4E08-80E1-9045EC6DB55F}" type="slidenum">
              <a:rPr lang="es-ES" altLang="es-CL"/>
              <a:pPr>
                <a:defRPr/>
              </a:pPr>
              <a:t>‹Nº›</a:t>
            </a:fld>
            <a:endParaRPr lang="es-ES" altLang="es-CL"/>
          </a:p>
        </p:txBody>
      </p:sp>
    </p:spTree>
    <p:extLst>
      <p:ext uri="{BB962C8B-B14F-4D97-AF65-F5344CB8AC3E}">
        <p14:creationId xmlns:p14="http://schemas.microsoft.com/office/powerpoint/2010/main" val="2293686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a:t>Haga clic para modificar el estilo de texto del patrón</a:t>
            </a:r>
          </a:p>
        </p:txBody>
      </p:sp>
      <p:sp>
        <p:nvSpPr>
          <p:cNvPr id="4" name="3 Marcador de contenido"/>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a:t>Haga clic para modificar el estilo de texto del patrón</a:t>
            </a:r>
          </a:p>
        </p:txBody>
      </p:sp>
      <p:sp>
        <p:nvSpPr>
          <p:cNvPr id="6" name="5 Marcador de contenido"/>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a:extLst>
              <a:ext uri="{FF2B5EF4-FFF2-40B4-BE49-F238E27FC236}">
                <a16:creationId xmlns:a16="http://schemas.microsoft.com/office/drawing/2014/main" xmlns="" id="{62EC090E-4F04-4E80-A7D3-7977AB12CF0A}"/>
              </a:ext>
            </a:extLst>
          </p:cNvPr>
          <p:cNvSpPr>
            <a:spLocks noGrp="1"/>
          </p:cNvSpPr>
          <p:nvPr>
            <p:ph type="dt" sz="half" idx="10"/>
          </p:nvPr>
        </p:nvSpPr>
        <p:spPr/>
        <p:txBody>
          <a:bodyPr/>
          <a:lstStyle>
            <a:lvl1pPr>
              <a:defRPr/>
            </a:lvl1pPr>
          </a:lstStyle>
          <a:p>
            <a:pPr>
              <a:defRPr/>
            </a:pPr>
            <a:endParaRPr lang="es-ES"/>
          </a:p>
        </p:txBody>
      </p:sp>
      <p:sp>
        <p:nvSpPr>
          <p:cNvPr id="8" name="4 Marcador de pie de página">
            <a:extLst>
              <a:ext uri="{FF2B5EF4-FFF2-40B4-BE49-F238E27FC236}">
                <a16:creationId xmlns:a16="http://schemas.microsoft.com/office/drawing/2014/main" xmlns="" id="{DC1E0ECF-5E90-4F91-9152-383395F71141}"/>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xmlns="" id="{BCF5B0D8-A2F6-4391-BD9B-695472EA38B4}"/>
              </a:ext>
            </a:extLst>
          </p:cNvPr>
          <p:cNvSpPr>
            <a:spLocks noGrp="1"/>
          </p:cNvSpPr>
          <p:nvPr>
            <p:ph type="sldNum" sz="quarter" idx="12"/>
          </p:nvPr>
        </p:nvSpPr>
        <p:spPr/>
        <p:txBody>
          <a:bodyPr/>
          <a:lstStyle>
            <a:lvl1pPr>
              <a:defRPr/>
            </a:lvl1pPr>
          </a:lstStyle>
          <a:p>
            <a:pPr>
              <a:defRPr/>
            </a:pPr>
            <a:fld id="{CEAA3D34-29F0-429D-B6A7-EA8342A450F2}" type="slidenum">
              <a:rPr lang="es-ES" altLang="es-CL"/>
              <a:pPr>
                <a:defRPr/>
              </a:pPr>
              <a:t>‹Nº›</a:t>
            </a:fld>
            <a:endParaRPr lang="es-ES" altLang="es-CL"/>
          </a:p>
        </p:txBody>
      </p:sp>
    </p:spTree>
    <p:extLst>
      <p:ext uri="{BB962C8B-B14F-4D97-AF65-F5344CB8AC3E}">
        <p14:creationId xmlns:p14="http://schemas.microsoft.com/office/powerpoint/2010/main" val="188411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3 Marcador de fecha">
            <a:extLst>
              <a:ext uri="{FF2B5EF4-FFF2-40B4-BE49-F238E27FC236}">
                <a16:creationId xmlns:a16="http://schemas.microsoft.com/office/drawing/2014/main" xmlns="" id="{8E40B214-E95D-486D-8744-36D9DE4F658F}"/>
              </a:ext>
            </a:extLst>
          </p:cNvPr>
          <p:cNvSpPr>
            <a:spLocks noGrp="1"/>
          </p:cNvSpPr>
          <p:nvPr>
            <p:ph type="dt" sz="half" idx="10"/>
          </p:nvPr>
        </p:nvSpPr>
        <p:spPr/>
        <p:txBody>
          <a:bodyPr/>
          <a:lstStyle>
            <a:lvl1pPr>
              <a:defRPr/>
            </a:lvl1pPr>
          </a:lstStyle>
          <a:p>
            <a:pPr>
              <a:defRPr/>
            </a:pPr>
            <a:endParaRPr lang="es-ES"/>
          </a:p>
        </p:txBody>
      </p:sp>
      <p:sp>
        <p:nvSpPr>
          <p:cNvPr id="4" name="4 Marcador de pie de página">
            <a:extLst>
              <a:ext uri="{FF2B5EF4-FFF2-40B4-BE49-F238E27FC236}">
                <a16:creationId xmlns:a16="http://schemas.microsoft.com/office/drawing/2014/main" xmlns="" id="{059377DD-79A0-4914-A3FE-37D5BE47DDA7}"/>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xmlns="" id="{D73256FB-1FA1-41EC-A7E3-6B610B6317DE}"/>
              </a:ext>
            </a:extLst>
          </p:cNvPr>
          <p:cNvSpPr>
            <a:spLocks noGrp="1"/>
          </p:cNvSpPr>
          <p:nvPr>
            <p:ph type="sldNum" sz="quarter" idx="12"/>
          </p:nvPr>
        </p:nvSpPr>
        <p:spPr/>
        <p:txBody>
          <a:bodyPr/>
          <a:lstStyle>
            <a:lvl1pPr>
              <a:defRPr/>
            </a:lvl1pPr>
          </a:lstStyle>
          <a:p>
            <a:pPr>
              <a:defRPr/>
            </a:pPr>
            <a:fld id="{F2B7A0AD-AFF1-4EFF-8FCA-63B7E600C831}" type="slidenum">
              <a:rPr lang="es-ES" altLang="es-CL"/>
              <a:pPr>
                <a:defRPr/>
              </a:pPr>
              <a:t>‹Nº›</a:t>
            </a:fld>
            <a:endParaRPr lang="es-ES" altLang="es-CL"/>
          </a:p>
        </p:txBody>
      </p:sp>
    </p:spTree>
    <p:extLst>
      <p:ext uri="{BB962C8B-B14F-4D97-AF65-F5344CB8AC3E}">
        <p14:creationId xmlns:p14="http://schemas.microsoft.com/office/powerpoint/2010/main" val="279944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a:extLst>
              <a:ext uri="{FF2B5EF4-FFF2-40B4-BE49-F238E27FC236}">
                <a16:creationId xmlns:a16="http://schemas.microsoft.com/office/drawing/2014/main" xmlns="" id="{62D03628-11DC-4783-8277-2A2E794E0174}"/>
              </a:ext>
            </a:extLst>
          </p:cNvPr>
          <p:cNvSpPr>
            <a:spLocks noGrp="1"/>
          </p:cNvSpPr>
          <p:nvPr>
            <p:ph type="dt" sz="half" idx="10"/>
          </p:nvPr>
        </p:nvSpPr>
        <p:spPr/>
        <p:txBody>
          <a:bodyPr/>
          <a:lstStyle>
            <a:lvl1pPr>
              <a:defRPr/>
            </a:lvl1pPr>
          </a:lstStyle>
          <a:p>
            <a:pPr>
              <a:defRPr/>
            </a:pPr>
            <a:endParaRPr lang="es-ES"/>
          </a:p>
        </p:txBody>
      </p:sp>
      <p:sp>
        <p:nvSpPr>
          <p:cNvPr id="3" name="2 Marcador de pie de página">
            <a:extLst>
              <a:ext uri="{FF2B5EF4-FFF2-40B4-BE49-F238E27FC236}">
                <a16:creationId xmlns:a16="http://schemas.microsoft.com/office/drawing/2014/main" xmlns="" id="{64032492-A96F-4DF5-8DE5-D4E3DAB00036}"/>
              </a:ext>
            </a:extLst>
          </p:cNvPr>
          <p:cNvSpPr>
            <a:spLocks noGrp="1"/>
          </p:cNvSpPr>
          <p:nvPr>
            <p:ph type="ftr" sz="quarter" idx="11"/>
          </p:nvPr>
        </p:nvSpPr>
        <p:spPr/>
        <p:txBody>
          <a:bodyPr/>
          <a:lstStyle>
            <a:lvl1pPr>
              <a:defRPr/>
            </a:lvl1pPr>
          </a:lstStyle>
          <a:p>
            <a:pPr>
              <a:defRPr/>
            </a:pPr>
            <a:endParaRPr lang="es-ES"/>
          </a:p>
        </p:txBody>
      </p:sp>
      <p:sp>
        <p:nvSpPr>
          <p:cNvPr id="4" name="3 Marcador de número de diapositiva">
            <a:extLst>
              <a:ext uri="{FF2B5EF4-FFF2-40B4-BE49-F238E27FC236}">
                <a16:creationId xmlns:a16="http://schemas.microsoft.com/office/drawing/2014/main" xmlns="" id="{BDAFCCE1-FDE3-4ADC-A838-84BB7B0C9F7E}"/>
              </a:ext>
            </a:extLst>
          </p:cNvPr>
          <p:cNvSpPr>
            <a:spLocks noGrp="1"/>
          </p:cNvSpPr>
          <p:nvPr>
            <p:ph type="sldNum" sz="quarter" idx="12"/>
          </p:nvPr>
        </p:nvSpPr>
        <p:spPr/>
        <p:txBody>
          <a:bodyPr/>
          <a:lstStyle>
            <a:lvl1pPr>
              <a:defRPr/>
            </a:lvl1pPr>
          </a:lstStyle>
          <a:p>
            <a:pPr>
              <a:defRPr/>
            </a:pPr>
            <a:fld id="{45F1DCCD-229A-4F46-B720-934D8BCE7EFE}" type="slidenum">
              <a:rPr lang="es-ES" altLang="es-CL"/>
              <a:pPr>
                <a:defRPr/>
              </a:pPr>
              <a:t>‹Nº›</a:t>
            </a:fld>
            <a:endParaRPr lang="es-ES" altLang="es-CL"/>
          </a:p>
        </p:txBody>
      </p:sp>
    </p:spTree>
    <p:extLst>
      <p:ext uri="{BB962C8B-B14F-4D97-AF65-F5344CB8AC3E}">
        <p14:creationId xmlns:p14="http://schemas.microsoft.com/office/powerpoint/2010/main" val="2989459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8 Rectángulo">
            <a:extLst>
              <a:ext uri="{FF2B5EF4-FFF2-40B4-BE49-F238E27FC236}">
                <a16:creationId xmlns:a16="http://schemas.microsoft.com/office/drawing/2014/main" xmlns="" id="{3C5714AD-7B54-44D1-B1FE-722EFD8D3295}"/>
              </a:ext>
            </a:extLst>
          </p:cNvPr>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10 Rectángulo">
            <a:extLst>
              <a:ext uri="{FF2B5EF4-FFF2-40B4-BE49-F238E27FC236}">
                <a16:creationId xmlns:a16="http://schemas.microsoft.com/office/drawing/2014/main" xmlns="" id="{13D9E1FA-B043-4FD0-97B6-E4748553B236}"/>
              </a:ext>
            </a:extLst>
          </p:cNvPr>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Título"/>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s-ES"/>
              <a:t>Haga clic para modificar el estilo de título del patrón</a:t>
            </a:r>
            <a:endParaRPr lang="en-US"/>
          </a:p>
        </p:txBody>
      </p:sp>
      <p:sp>
        <p:nvSpPr>
          <p:cNvPr id="3" name="2 Marcador de contenido"/>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a:t>Haga clic para modificar el estilo de texto del patrón</a:t>
            </a:r>
          </a:p>
        </p:txBody>
      </p:sp>
      <p:sp>
        <p:nvSpPr>
          <p:cNvPr id="7" name="4 Marcador de fecha">
            <a:extLst>
              <a:ext uri="{FF2B5EF4-FFF2-40B4-BE49-F238E27FC236}">
                <a16:creationId xmlns:a16="http://schemas.microsoft.com/office/drawing/2014/main" xmlns="" id="{426ECE5B-27C3-4B7A-B903-37F84ECECD43}"/>
              </a:ext>
            </a:extLst>
          </p:cNvPr>
          <p:cNvSpPr>
            <a:spLocks noGrp="1"/>
          </p:cNvSpPr>
          <p:nvPr>
            <p:ph type="dt" sz="half" idx="10"/>
          </p:nvPr>
        </p:nvSpPr>
        <p:spPr/>
        <p:txBody>
          <a:bodyPr/>
          <a:lstStyle>
            <a:lvl1pPr>
              <a:defRPr/>
            </a:lvl1pPr>
          </a:lstStyle>
          <a:p>
            <a:pPr>
              <a:defRPr/>
            </a:pPr>
            <a:endParaRPr lang="es-ES"/>
          </a:p>
        </p:txBody>
      </p:sp>
      <p:sp>
        <p:nvSpPr>
          <p:cNvPr id="8" name="5 Marcador de pie de página">
            <a:extLst>
              <a:ext uri="{FF2B5EF4-FFF2-40B4-BE49-F238E27FC236}">
                <a16:creationId xmlns:a16="http://schemas.microsoft.com/office/drawing/2014/main" xmlns="" id="{F4A5B82D-2524-45FC-94E8-E2255B1F7989}"/>
              </a:ext>
            </a:extLst>
          </p:cNvPr>
          <p:cNvSpPr>
            <a:spLocks noGrp="1"/>
          </p:cNvSpPr>
          <p:nvPr>
            <p:ph type="ftr" sz="quarter" idx="11"/>
          </p:nvPr>
        </p:nvSpPr>
        <p:spPr/>
        <p:txBody>
          <a:bodyPr/>
          <a:lstStyle>
            <a:lvl1pPr>
              <a:defRPr/>
            </a:lvl1pPr>
          </a:lstStyle>
          <a:p>
            <a:pPr>
              <a:defRPr/>
            </a:pPr>
            <a:endParaRPr lang="es-ES"/>
          </a:p>
        </p:txBody>
      </p:sp>
      <p:sp>
        <p:nvSpPr>
          <p:cNvPr id="9" name="6 Marcador de número de diapositiva">
            <a:extLst>
              <a:ext uri="{FF2B5EF4-FFF2-40B4-BE49-F238E27FC236}">
                <a16:creationId xmlns:a16="http://schemas.microsoft.com/office/drawing/2014/main" xmlns="" id="{B5493376-E438-40FE-83A3-326E6F7C6D16}"/>
              </a:ext>
            </a:extLst>
          </p:cNvPr>
          <p:cNvSpPr>
            <a:spLocks noGrp="1"/>
          </p:cNvSpPr>
          <p:nvPr>
            <p:ph type="sldNum" sz="quarter" idx="12"/>
          </p:nvPr>
        </p:nvSpPr>
        <p:spPr/>
        <p:txBody>
          <a:bodyPr/>
          <a:lstStyle>
            <a:lvl1pPr>
              <a:defRPr/>
            </a:lvl1pPr>
          </a:lstStyle>
          <a:p>
            <a:pPr>
              <a:defRPr/>
            </a:pPr>
            <a:fld id="{F112A336-F41F-4164-9ECD-9CB823C6A623}" type="slidenum">
              <a:rPr lang="es-ES" altLang="es-CL"/>
              <a:pPr>
                <a:defRPr/>
              </a:pPr>
              <a:t>‹Nº›</a:t>
            </a:fld>
            <a:endParaRPr lang="es-ES" altLang="es-CL"/>
          </a:p>
        </p:txBody>
      </p:sp>
    </p:spTree>
    <p:extLst>
      <p:ext uri="{BB962C8B-B14F-4D97-AF65-F5344CB8AC3E}">
        <p14:creationId xmlns:p14="http://schemas.microsoft.com/office/powerpoint/2010/main" val="331286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B780C6-F975-455B-9B35-607C5275C4C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B01E4E8-DDDB-4E1B-A980-9F3B172ED1B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F27DA342-FC23-49EE-BE27-8EFAC043964A}"/>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5" name="Marcador de pie de página 4">
            <a:extLst>
              <a:ext uri="{FF2B5EF4-FFF2-40B4-BE49-F238E27FC236}">
                <a16:creationId xmlns:a16="http://schemas.microsoft.com/office/drawing/2014/main" xmlns="" id="{40A03A24-085E-48EE-AF3E-66A136F8DF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6B4F369F-CAEF-4300-B3A9-E7A8808D9693}"/>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385567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bg2"/>
        </a:solidFill>
        <a:effectLst/>
      </p:bgPr>
    </p:bg>
    <p:spTree>
      <p:nvGrpSpPr>
        <p:cNvPr id="1" name=""/>
        <p:cNvGrpSpPr/>
        <p:nvPr/>
      </p:nvGrpSpPr>
      <p:grpSpPr>
        <a:xfrm>
          <a:off x="0" y="0"/>
          <a:ext cx="0" cy="0"/>
          <a:chOff x="0" y="0"/>
          <a:chExt cx="0" cy="0"/>
        </a:xfrm>
      </p:grpSpPr>
      <p:sp>
        <p:nvSpPr>
          <p:cNvPr id="5" name="8 Rectángulo">
            <a:extLst>
              <a:ext uri="{FF2B5EF4-FFF2-40B4-BE49-F238E27FC236}">
                <a16:creationId xmlns:a16="http://schemas.microsoft.com/office/drawing/2014/main" xmlns="" id="{95A95232-2FD5-4D09-8948-878E8B40BA43}"/>
              </a:ext>
            </a:extLst>
          </p:cNvPr>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10 Rectángulo">
            <a:extLst>
              <a:ext uri="{FF2B5EF4-FFF2-40B4-BE49-F238E27FC236}">
                <a16:creationId xmlns:a16="http://schemas.microsoft.com/office/drawing/2014/main" xmlns="" id="{DAF04251-051C-45F5-814F-24E673DE89FB}"/>
              </a:ext>
            </a:extLst>
          </p:cNvPr>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Título"/>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a:t>Haga clic para modificar el estilo de texto del patrón</a:t>
            </a:r>
          </a:p>
        </p:txBody>
      </p:sp>
      <p:sp>
        <p:nvSpPr>
          <p:cNvPr id="7" name="4 Marcador de fecha">
            <a:extLst>
              <a:ext uri="{FF2B5EF4-FFF2-40B4-BE49-F238E27FC236}">
                <a16:creationId xmlns:a16="http://schemas.microsoft.com/office/drawing/2014/main" xmlns="" id="{2521E3D1-F0B0-417C-B298-05FBD78229A2}"/>
              </a:ext>
            </a:extLst>
          </p:cNvPr>
          <p:cNvSpPr>
            <a:spLocks noGrp="1"/>
          </p:cNvSpPr>
          <p:nvPr>
            <p:ph type="dt" sz="half" idx="10"/>
          </p:nvPr>
        </p:nvSpPr>
        <p:spPr>
          <a:xfrm>
            <a:off x="220133" y="1169988"/>
            <a:ext cx="3363384" cy="201612"/>
          </a:xfrm>
        </p:spPr>
        <p:txBody>
          <a:bodyPr/>
          <a:lstStyle>
            <a:lvl1pPr>
              <a:defRPr/>
            </a:lvl1pPr>
          </a:lstStyle>
          <a:p>
            <a:pPr>
              <a:defRPr/>
            </a:pPr>
            <a:endParaRPr lang="es-ES"/>
          </a:p>
        </p:txBody>
      </p:sp>
      <p:sp>
        <p:nvSpPr>
          <p:cNvPr id="8" name="5 Marcador de pie de página">
            <a:extLst>
              <a:ext uri="{FF2B5EF4-FFF2-40B4-BE49-F238E27FC236}">
                <a16:creationId xmlns:a16="http://schemas.microsoft.com/office/drawing/2014/main" xmlns="" id="{94BAD9F3-5D75-4170-967C-D21218FDAE05}"/>
              </a:ext>
            </a:extLst>
          </p:cNvPr>
          <p:cNvSpPr>
            <a:spLocks noGrp="1"/>
          </p:cNvSpPr>
          <p:nvPr>
            <p:ph type="ftr" sz="quarter" idx="11"/>
          </p:nvPr>
        </p:nvSpPr>
        <p:spPr>
          <a:xfrm>
            <a:off x="4047067" y="1169988"/>
            <a:ext cx="6925733" cy="201612"/>
          </a:xfrm>
        </p:spPr>
        <p:txBody>
          <a:bodyPr/>
          <a:lstStyle>
            <a:lvl1pPr>
              <a:defRPr>
                <a:solidFill>
                  <a:schemeClr val="bg1">
                    <a:shade val="50000"/>
                  </a:schemeClr>
                </a:solidFill>
              </a:defRPr>
            </a:lvl1pPr>
          </a:lstStyle>
          <a:p>
            <a:pPr>
              <a:defRPr/>
            </a:pPr>
            <a:endParaRPr lang="es-ES"/>
          </a:p>
        </p:txBody>
      </p:sp>
      <p:sp>
        <p:nvSpPr>
          <p:cNvPr id="9" name="6 Marcador de número de diapositiva">
            <a:extLst>
              <a:ext uri="{FF2B5EF4-FFF2-40B4-BE49-F238E27FC236}">
                <a16:creationId xmlns:a16="http://schemas.microsoft.com/office/drawing/2014/main" xmlns="" id="{D31686E3-C41A-4AD3-B1B2-FF153F0A7102}"/>
              </a:ext>
            </a:extLst>
          </p:cNvPr>
          <p:cNvSpPr>
            <a:spLocks noGrp="1"/>
          </p:cNvSpPr>
          <p:nvPr>
            <p:ph type="sldNum" sz="quarter" idx="12"/>
          </p:nvPr>
        </p:nvSpPr>
        <p:spPr>
          <a:xfrm>
            <a:off x="11118851" y="1169988"/>
            <a:ext cx="977900" cy="201612"/>
          </a:xfrm>
        </p:spPr>
        <p:txBody>
          <a:bodyPr/>
          <a:lstStyle>
            <a:lvl1pPr>
              <a:defRPr/>
            </a:lvl1pPr>
          </a:lstStyle>
          <a:p>
            <a:pPr>
              <a:defRPr/>
            </a:pPr>
            <a:fld id="{A6A4093E-A151-40EE-AD6F-FADD34F7F107}" type="slidenum">
              <a:rPr lang="es-ES" altLang="es-CL"/>
              <a:pPr>
                <a:defRPr/>
              </a:pPr>
              <a:t>‹Nº›</a:t>
            </a:fld>
            <a:endParaRPr lang="es-ES" altLang="es-CL"/>
          </a:p>
        </p:txBody>
      </p:sp>
    </p:spTree>
    <p:extLst>
      <p:ext uri="{BB962C8B-B14F-4D97-AF65-F5344CB8AC3E}">
        <p14:creationId xmlns:p14="http://schemas.microsoft.com/office/powerpoint/2010/main" val="81107098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xmlns="" id="{FD1E2819-6874-41A2-B905-4CFC1C3A95D2}"/>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xmlns="" id="{918CB2C7-A5A6-46B5-8B1C-654DE88E7F1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77777C37-3BDD-4C63-8407-85F21FBB1A88}"/>
              </a:ext>
            </a:extLst>
          </p:cNvPr>
          <p:cNvSpPr>
            <a:spLocks noGrp="1"/>
          </p:cNvSpPr>
          <p:nvPr>
            <p:ph type="sldNum" sz="quarter" idx="12"/>
          </p:nvPr>
        </p:nvSpPr>
        <p:spPr/>
        <p:txBody>
          <a:bodyPr/>
          <a:lstStyle>
            <a:lvl1pPr>
              <a:defRPr/>
            </a:lvl1pPr>
          </a:lstStyle>
          <a:p>
            <a:pPr>
              <a:defRPr/>
            </a:pPr>
            <a:fld id="{B564DFE8-95F1-4710-A95B-C4C633857329}" type="slidenum">
              <a:rPr lang="es-ES" altLang="es-CL"/>
              <a:pPr>
                <a:defRPr/>
              </a:pPr>
              <a:t>‹Nº›</a:t>
            </a:fld>
            <a:endParaRPr lang="es-ES" altLang="es-CL"/>
          </a:p>
        </p:txBody>
      </p:sp>
    </p:spTree>
    <p:extLst>
      <p:ext uri="{BB962C8B-B14F-4D97-AF65-F5344CB8AC3E}">
        <p14:creationId xmlns:p14="http://schemas.microsoft.com/office/powerpoint/2010/main" val="3135088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8 Rectángulo">
            <a:extLst>
              <a:ext uri="{FF2B5EF4-FFF2-40B4-BE49-F238E27FC236}">
                <a16:creationId xmlns:a16="http://schemas.microsoft.com/office/drawing/2014/main" xmlns="" id="{27CB8D6A-44FF-4B1E-A8C9-9931684E44FC}"/>
              </a:ext>
            </a:extLst>
          </p:cNvPr>
          <p:cNvSpPr/>
          <p:nvPr/>
        </p:nvSpPr>
        <p:spPr bwMode="invGray">
          <a:xfrm>
            <a:off x="8798985" y="0"/>
            <a:ext cx="6138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10 Rectángulo">
            <a:extLst>
              <a:ext uri="{FF2B5EF4-FFF2-40B4-BE49-F238E27FC236}">
                <a16:creationId xmlns:a16="http://schemas.microsoft.com/office/drawing/2014/main" xmlns="" id="{3AFAB834-59F0-4115-A301-FD53EC309367}"/>
              </a:ext>
            </a:extLst>
          </p:cNvPr>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Título vertical"/>
          <p:cNvSpPr>
            <a:spLocks noGrp="1"/>
          </p:cNvSpPr>
          <p:nvPr>
            <p:ph type="title" orient="vert"/>
          </p:nvPr>
        </p:nvSpPr>
        <p:spPr>
          <a:xfrm>
            <a:off x="9042400" y="274641"/>
            <a:ext cx="25400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304801"/>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3 Marcador de fecha">
            <a:extLst>
              <a:ext uri="{FF2B5EF4-FFF2-40B4-BE49-F238E27FC236}">
                <a16:creationId xmlns:a16="http://schemas.microsoft.com/office/drawing/2014/main" xmlns="" id="{48C95B5E-8FAA-4172-9E87-EDBDEE9FE468}"/>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xmlns="" id="{038B72DC-53CA-4D9D-BB5E-135C611093EE}"/>
              </a:ext>
            </a:extLst>
          </p:cNvPr>
          <p:cNvSpPr>
            <a:spLocks noGrp="1"/>
          </p:cNvSpPr>
          <p:nvPr>
            <p:ph type="ftr" sz="quarter" idx="11"/>
          </p:nvPr>
        </p:nvSpPr>
        <p:spPr>
          <a:xfrm>
            <a:off x="3520018" y="6376989"/>
            <a:ext cx="5115983" cy="365125"/>
          </a:xfrm>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xmlns="" id="{9673518A-62CA-4241-9585-DB19D8F74C89}"/>
              </a:ext>
            </a:extLst>
          </p:cNvPr>
          <p:cNvSpPr>
            <a:spLocks noGrp="1"/>
          </p:cNvSpPr>
          <p:nvPr>
            <p:ph type="sldNum" sz="quarter" idx="12"/>
          </p:nvPr>
        </p:nvSpPr>
        <p:spPr/>
        <p:txBody>
          <a:bodyPr/>
          <a:lstStyle>
            <a:lvl1pPr>
              <a:defRPr/>
            </a:lvl1pPr>
          </a:lstStyle>
          <a:p>
            <a:pPr>
              <a:defRPr/>
            </a:pPr>
            <a:fld id="{3EF05B56-CA5F-4A9D-8437-18BC50E0E100}" type="slidenum">
              <a:rPr lang="es-ES" altLang="es-CL"/>
              <a:pPr>
                <a:defRPr/>
              </a:pPr>
              <a:t>‹Nº›</a:t>
            </a:fld>
            <a:endParaRPr lang="es-ES" altLang="es-CL"/>
          </a:p>
        </p:txBody>
      </p:sp>
    </p:spTree>
    <p:extLst>
      <p:ext uri="{BB962C8B-B14F-4D97-AF65-F5344CB8AC3E}">
        <p14:creationId xmlns:p14="http://schemas.microsoft.com/office/powerpoint/2010/main" val="287155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422400" y="304801"/>
            <a:ext cx="10058400" cy="1431925"/>
          </a:xfrm>
        </p:spPr>
        <p:txBody>
          <a:bodyPr/>
          <a:lstStyle/>
          <a:p>
            <a:r>
              <a:rPr lang="es-ES"/>
              <a:t>Haga clic para modificar el estilo de título del patrón</a:t>
            </a:r>
            <a:endParaRPr lang="es-CL"/>
          </a:p>
        </p:txBody>
      </p:sp>
      <p:sp>
        <p:nvSpPr>
          <p:cNvPr id="3" name="2 Marcador de imágenes prediseñadas"/>
          <p:cNvSpPr>
            <a:spLocks noGrp="1"/>
          </p:cNvSpPr>
          <p:nvPr>
            <p:ph type="clipArt" sz="half" idx="1"/>
          </p:nvPr>
        </p:nvSpPr>
        <p:spPr>
          <a:xfrm>
            <a:off x="1422400" y="1981200"/>
            <a:ext cx="4927600" cy="4114800"/>
          </a:xfrm>
        </p:spPr>
        <p:txBody>
          <a:bodyPr rtlCol="0">
            <a:normAutofit/>
          </a:bodyPr>
          <a:lstStyle/>
          <a:p>
            <a:pPr lvl="0"/>
            <a:endParaRPr lang="es-CL" noProof="0"/>
          </a:p>
        </p:txBody>
      </p:sp>
      <p:sp>
        <p:nvSpPr>
          <p:cNvPr id="4" name="3 Marcador de texto"/>
          <p:cNvSpPr>
            <a:spLocks noGrp="1"/>
          </p:cNvSpPr>
          <p:nvPr>
            <p:ph type="body" sz="half" idx="2"/>
          </p:nvPr>
        </p:nvSpPr>
        <p:spPr>
          <a:xfrm>
            <a:off x="6553200" y="1981200"/>
            <a:ext cx="4927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a:extLst>
              <a:ext uri="{FF2B5EF4-FFF2-40B4-BE49-F238E27FC236}">
                <a16:creationId xmlns:a16="http://schemas.microsoft.com/office/drawing/2014/main" xmlns="" id="{D2D718E8-6966-4E7A-BDC9-DAB1D36CE922}"/>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xmlns="" id="{B69E7471-8F2E-4234-81CC-14DC04CDAA9B}"/>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xmlns="" id="{9DB817AF-B050-4AC7-927F-940A1CD11EF3}"/>
              </a:ext>
            </a:extLst>
          </p:cNvPr>
          <p:cNvSpPr>
            <a:spLocks noGrp="1"/>
          </p:cNvSpPr>
          <p:nvPr>
            <p:ph type="sldNum" sz="quarter" idx="12"/>
          </p:nvPr>
        </p:nvSpPr>
        <p:spPr/>
        <p:txBody>
          <a:bodyPr/>
          <a:lstStyle>
            <a:lvl1pPr>
              <a:defRPr/>
            </a:lvl1pPr>
          </a:lstStyle>
          <a:p>
            <a:pPr>
              <a:defRPr/>
            </a:pPr>
            <a:fld id="{58A56ACA-BFBE-473F-97F1-4F539159DFB3}" type="slidenum">
              <a:rPr lang="es-ES" altLang="es-CL"/>
              <a:pPr>
                <a:defRPr/>
              </a:pPr>
              <a:t>‹Nº›</a:t>
            </a:fld>
            <a:endParaRPr lang="es-ES" altLang="es-CL"/>
          </a:p>
        </p:txBody>
      </p:sp>
    </p:spTree>
    <p:extLst>
      <p:ext uri="{BB962C8B-B14F-4D97-AF65-F5344CB8AC3E}">
        <p14:creationId xmlns:p14="http://schemas.microsoft.com/office/powerpoint/2010/main" val="2521328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0 Rectángulo">
            <a:extLst>
              <a:ext uri="{FF2B5EF4-FFF2-40B4-BE49-F238E27FC236}">
                <a16:creationId xmlns:a16="http://schemas.microsoft.com/office/drawing/2014/main" xmlns="" id="{D78F8469-A992-4D18-80BF-907A3C2D090D}"/>
              </a:ext>
            </a:extLst>
          </p:cNvPr>
          <p:cNvSpPr/>
          <p:nvPr/>
        </p:nvSpPr>
        <p:spPr>
          <a:xfrm>
            <a:off x="1206500" y="3648076"/>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11 Rectángulo">
            <a:extLst>
              <a:ext uri="{FF2B5EF4-FFF2-40B4-BE49-F238E27FC236}">
                <a16:creationId xmlns:a16="http://schemas.microsoft.com/office/drawing/2014/main" xmlns="" id="{2411E906-4E98-4E8D-A229-5B88ECDD6CD1}"/>
              </a:ext>
            </a:extLst>
          </p:cNvPr>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14 Rectángulo">
            <a:extLst>
              <a:ext uri="{FF2B5EF4-FFF2-40B4-BE49-F238E27FC236}">
                <a16:creationId xmlns:a16="http://schemas.microsoft.com/office/drawing/2014/main" xmlns="" id="{68B5344B-ADB0-40CC-8512-8D561B7B8FB5}"/>
              </a:ext>
            </a:extLst>
          </p:cNvPr>
          <p:cNvSpPr/>
          <p:nvPr/>
        </p:nvSpPr>
        <p:spPr>
          <a:xfrm>
            <a:off x="1206500" y="3648076"/>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15 Rectángulo">
            <a:extLst>
              <a:ext uri="{FF2B5EF4-FFF2-40B4-BE49-F238E27FC236}">
                <a16:creationId xmlns:a16="http://schemas.microsoft.com/office/drawing/2014/main" xmlns="" id="{DDB5E31A-4EE4-41DA-B11D-48BA5AA68FA1}"/>
              </a:ext>
            </a:extLst>
          </p:cNvPr>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7 Título"/>
          <p:cNvSpPr>
            <a:spLocks noGrp="1"/>
          </p:cNvSpPr>
          <p:nvPr>
            <p:ph type="ctrTitle"/>
          </p:nvPr>
        </p:nvSpPr>
        <p:spPr>
          <a:xfrm>
            <a:off x="1625600" y="3886200"/>
            <a:ext cx="9144000" cy="990600"/>
          </a:xfrm>
        </p:spPr>
        <p:txBody>
          <a:bodyPr anchor="t"/>
          <a:lstStyle>
            <a:lvl1pPr algn="r">
              <a:defRPr sz="3200">
                <a:solidFill>
                  <a:schemeClr val="tx1"/>
                </a:solidFill>
              </a:defRPr>
            </a:lvl1pPr>
          </a:lstStyle>
          <a:p>
            <a:r>
              <a:rPr lang="es-ES"/>
              <a:t>Haga clic para modificar el estilo de título del patrón</a:t>
            </a:r>
            <a:endParaRPr lang="en-US"/>
          </a:p>
        </p:txBody>
      </p:sp>
      <p:sp>
        <p:nvSpPr>
          <p:cNvPr id="9" name="8 Subtítulo"/>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10" name="27 Marcador de fecha">
            <a:extLst>
              <a:ext uri="{FF2B5EF4-FFF2-40B4-BE49-F238E27FC236}">
                <a16:creationId xmlns:a16="http://schemas.microsoft.com/office/drawing/2014/main" xmlns="" id="{02612607-4EE1-411F-AE92-63316E944406}"/>
              </a:ext>
            </a:extLst>
          </p:cNvPr>
          <p:cNvSpPr>
            <a:spLocks noGrp="1"/>
          </p:cNvSpPr>
          <p:nvPr>
            <p:ph type="dt" sz="half" idx="10"/>
          </p:nvPr>
        </p:nvSpPr>
        <p:spPr>
          <a:xfrm>
            <a:off x="8534400" y="6354763"/>
            <a:ext cx="3048000" cy="366712"/>
          </a:xfrm>
        </p:spPr>
        <p:txBody>
          <a:bodyPr/>
          <a:lstStyle>
            <a:lvl1pPr>
              <a:defRPr sz="1400"/>
            </a:lvl1pPr>
          </a:lstStyle>
          <a:p>
            <a:pPr>
              <a:defRPr/>
            </a:pPr>
            <a:fld id="{1D40EAE1-5E6B-408F-A6B0-28F99869AD2D}" type="datetimeFigureOut">
              <a:rPr lang="es-ES"/>
              <a:pPr>
                <a:defRPr/>
              </a:pPr>
              <a:t>23/05/2018</a:t>
            </a:fld>
            <a:endParaRPr lang="es-ES"/>
          </a:p>
        </p:txBody>
      </p:sp>
      <p:sp>
        <p:nvSpPr>
          <p:cNvPr id="11" name="16 Marcador de pie de página">
            <a:extLst>
              <a:ext uri="{FF2B5EF4-FFF2-40B4-BE49-F238E27FC236}">
                <a16:creationId xmlns:a16="http://schemas.microsoft.com/office/drawing/2014/main" xmlns="" id="{A938DE58-BCE1-4C9A-B1E5-564966E3A28B}"/>
              </a:ext>
            </a:extLst>
          </p:cNvPr>
          <p:cNvSpPr>
            <a:spLocks noGrp="1"/>
          </p:cNvSpPr>
          <p:nvPr>
            <p:ph type="ftr" sz="quarter" idx="11"/>
          </p:nvPr>
        </p:nvSpPr>
        <p:spPr>
          <a:xfrm>
            <a:off x="3865033" y="6354763"/>
            <a:ext cx="4633384" cy="366712"/>
          </a:xfrm>
        </p:spPr>
        <p:txBody>
          <a:bodyPr/>
          <a:lstStyle>
            <a:lvl1pPr>
              <a:defRPr/>
            </a:lvl1pPr>
          </a:lstStyle>
          <a:p>
            <a:pPr>
              <a:defRPr/>
            </a:pPr>
            <a:endParaRPr lang="es-ES"/>
          </a:p>
        </p:txBody>
      </p:sp>
      <p:sp>
        <p:nvSpPr>
          <p:cNvPr id="12" name="28 Marcador de número de diapositiva">
            <a:extLst>
              <a:ext uri="{FF2B5EF4-FFF2-40B4-BE49-F238E27FC236}">
                <a16:creationId xmlns:a16="http://schemas.microsoft.com/office/drawing/2014/main" xmlns="" id="{5DC75DBD-51F7-4C2E-B70E-6A448126052B}"/>
              </a:ext>
            </a:extLst>
          </p:cNvPr>
          <p:cNvSpPr>
            <a:spLocks noGrp="1"/>
          </p:cNvSpPr>
          <p:nvPr>
            <p:ph type="sldNum" sz="quarter" idx="12"/>
          </p:nvPr>
        </p:nvSpPr>
        <p:spPr>
          <a:xfrm>
            <a:off x="1621367" y="6354763"/>
            <a:ext cx="1625600" cy="366712"/>
          </a:xfrm>
        </p:spPr>
        <p:txBody>
          <a:bodyPr/>
          <a:lstStyle>
            <a:lvl1pPr>
              <a:defRPr/>
            </a:lvl1pPr>
          </a:lstStyle>
          <a:p>
            <a:pPr>
              <a:defRPr/>
            </a:pPr>
            <a:fld id="{3FC8E5EC-B7AB-4F6B-BD21-094DACA5A100}" type="slidenum">
              <a:rPr lang="es-ES" altLang="es-CL"/>
              <a:pPr>
                <a:defRPr/>
              </a:pPr>
              <a:t>‹Nº›</a:t>
            </a:fld>
            <a:endParaRPr lang="es-ES" altLang="es-CL"/>
          </a:p>
        </p:txBody>
      </p:sp>
    </p:spTree>
    <p:extLst>
      <p:ext uri="{BB962C8B-B14F-4D97-AF65-F5344CB8AC3E}">
        <p14:creationId xmlns:p14="http://schemas.microsoft.com/office/powerpoint/2010/main" val="561194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609600" y="1219200"/>
            <a:ext cx="10972800"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a:extLst>
              <a:ext uri="{FF2B5EF4-FFF2-40B4-BE49-F238E27FC236}">
                <a16:creationId xmlns:a16="http://schemas.microsoft.com/office/drawing/2014/main" xmlns="" id="{7FD7D8D8-1121-4406-A782-8B633BD8B2DF}"/>
              </a:ext>
            </a:extLst>
          </p:cNvPr>
          <p:cNvSpPr>
            <a:spLocks noGrp="1"/>
          </p:cNvSpPr>
          <p:nvPr>
            <p:ph type="dt" sz="half" idx="10"/>
          </p:nvPr>
        </p:nvSpPr>
        <p:spPr/>
        <p:txBody>
          <a:bodyPr/>
          <a:lstStyle>
            <a:lvl1pPr>
              <a:defRPr/>
            </a:lvl1pPr>
          </a:lstStyle>
          <a:p>
            <a:pPr>
              <a:defRPr/>
            </a:pPr>
            <a:fld id="{F0C0FB25-CD76-4175-AABD-1EDEB9F2C825}" type="datetimeFigureOut">
              <a:rPr lang="es-ES"/>
              <a:pPr>
                <a:defRPr/>
              </a:pPr>
              <a:t>23/05/2018</a:t>
            </a:fld>
            <a:endParaRPr lang="es-ES"/>
          </a:p>
        </p:txBody>
      </p:sp>
      <p:sp>
        <p:nvSpPr>
          <p:cNvPr id="5" name="2 Marcador de pie de página">
            <a:extLst>
              <a:ext uri="{FF2B5EF4-FFF2-40B4-BE49-F238E27FC236}">
                <a16:creationId xmlns:a16="http://schemas.microsoft.com/office/drawing/2014/main" xmlns="" id="{FCC2216B-8288-42E6-868C-4F0D9196363A}"/>
              </a:ext>
            </a:extLst>
          </p:cNvPr>
          <p:cNvSpPr>
            <a:spLocks noGrp="1"/>
          </p:cNvSpPr>
          <p:nvPr>
            <p:ph type="ftr" sz="quarter" idx="11"/>
          </p:nvPr>
        </p:nvSpPr>
        <p:spPr/>
        <p:txBody>
          <a:bodyPr/>
          <a:lstStyle>
            <a:lvl1pPr>
              <a:defRPr/>
            </a:lvl1pPr>
          </a:lstStyle>
          <a:p>
            <a:pPr>
              <a:defRPr/>
            </a:pPr>
            <a:endParaRPr lang="es-ES"/>
          </a:p>
        </p:txBody>
      </p:sp>
      <p:sp>
        <p:nvSpPr>
          <p:cNvPr id="6" name="22 Marcador de número de diapositiva">
            <a:extLst>
              <a:ext uri="{FF2B5EF4-FFF2-40B4-BE49-F238E27FC236}">
                <a16:creationId xmlns:a16="http://schemas.microsoft.com/office/drawing/2014/main" xmlns="" id="{8F67C16B-9E14-4851-9CC4-A0F03A3EB5A3}"/>
              </a:ext>
            </a:extLst>
          </p:cNvPr>
          <p:cNvSpPr>
            <a:spLocks noGrp="1"/>
          </p:cNvSpPr>
          <p:nvPr>
            <p:ph type="sldNum" sz="quarter" idx="12"/>
          </p:nvPr>
        </p:nvSpPr>
        <p:spPr/>
        <p:txBody>
          <a:bodyPr/>
          <a:lstStyle>
            <a:lvl1pPr>
              <a:defRPr/>
            </a:lvl1pPr>
          </a:lstStyle>
          <a:p>
            <a:pPr>
              <a:defRPr/>
            </a:pPr>
            <a:fld id="{336977B3-41C2-4F10-96A0-93B35337F0E2}" type="slidenum">
              <a:rPr lang="es-ES" altLang="es-CL"/>
              <a:pPr>
                <a:defRPr/>
              </a:pPr>
              <a:t>‹Nº›</a:t>
            </a:fld>
            <a:endParaRPr lang="es-ES" altLang="es-CL"/>
          </a:p>
        </p:txBody>
      </p:sp>
    </p:spTree>
    <p:extLst>
      <p:ext uri="{BB962C8B-B14F-4D97-AF65-F5344CB8AC3E}">
        <p14:creationId xmlns:p14="http://schemas.microsoft.com/office/powerpoint/2010/main" val="589048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0 Rectángulo">
            <a:extLst>
              <a:ext uri="{FF2B5EF4-FFF2-40B4-BE49-F238E27FC236}">
                <a16:creationId xmlns:a16="http://schemas.microsoft.com/office/drawing/2014/main" xmlns="" id="{97CD97E7-0FDD-4B8F-A031-7BD07D982632}"/>
              </a:ext>
            </a:extLst>
          </p:cNvPr>
          <p:cNvSpPr/>
          <p:nvPr/>
        </p:nvSpPr>
        <p:spPr>
          <a:xfrm>
            <a:off x="1219200" y="2819401"/>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11 Rectángulo">
            <a:extLst>
              <a:ext uri="{FF2B5EF4-FFF2-40B4-BE49-F238E27FC236}">
                <a16:creationId xmlns:a16="http://schemas.microsoft.com/office/drawing/2014/main" xmlns="" id="{20C6FF77-0323-414E-ADA6-31442484B5D4}"/>
              </a:ext>
            </a:extLst>
          </p:cNvPr>
          <p:cNvSpPr/>
          <p:nvPr/>
        </p:nvSpPr>
        <p:spPr>
          <a:xfrm>
            <a:off x="1219200" y="2819401"/>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1 Título"/>
          <p:cNvSpPr>
            <a:spLocks noGrp="1"/>
          </p:cNvSpPr>
          <p:nvPr>
            <p:ph type="title"/>
          </p:nvPr>
        </p:nvSpPr>
        <p:spPr>
          <a:xfrm>
            <a:off x="1625600" y="2971800"/>
            <a:ext cx="9144000" cy="1066800"/>
          </a:xfrm>
        </p:spPr>
        <p:txBody>
          <a:bodyPr anchor="t"/>
          <a:lstStyle>
            <a:lvl1pPr algn="r">
              <a:buNone/>
              <a:defRPr sz="3200" b="0" cap="none" baseline="0"/>
            </a:lvl1pPr>
          </a:lstStyle>
          <a:p>
            <a:r>
              <a:rPr lang="es-ES"/>
              <a:t>Haga clic para modificar el estilo de título del patrón</a:t>
            </a:r>
            <a:endParaRPr lang="en-US"/>
          </a:p>
        </p:txBody>
      </p:sp>
      <p:sp>
        <p:nvSpPr>
          <p:cNvPr id="3" name="2 Marcador de texto"/>
          <p:cNvSpPr>
            <a:spLocks noGrp="1"/>
          </p:cNvSpPr>
          <p:nvPr>
            <p:ph type="body" idx="1"/>
          </p:nvPr>
        </p:nvSpPr>
        <p:spPr>
          <a:xfrm>
            <a:off x="1727200" y="4267200"/>
            <a:ext cx="90424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6" name="3 Marcador de fecha">
            <a:extLst>
              <a:ext uri="{FF2B5EF4-FFF2-40B4-BE49-F238E27FC236}">
                <a16:creationId xmlns:a16="http://schemas.microsoft.com/office/drawing/2014/main" xmlns="" id="{64BF6C9E-7449-4860-9031-8AF656EA2337}"/>
              </a:ext>
            </a:extLst>
          </p:cNvPr>
          <p:cNvSpPr>
            <a:spLocks noGrp="1"/>
          </p:cNvSpPr>
          <p:nvPr>
            <p:ph type="dt" sz="half" idx="10"/>
          </p:nvPr>
        </p:nvSpPr>
        <p:spPr>
          <a:xfrm>
            <a:off x="8534400" y="6354763"/>
            <a:ext cx="3048000" cy="366712"/>
          </a:xfrm>
        </p:spPr>
        <p:txBody>
          <a:bodyPr/>
          <a:lstStyle>
            <a:lvl1pPr>
              <a:defRPr/>
            </a:lvl1pPr>
          </a:lstStyle>
          <a:p>
            <a:pPr>
              <a:defRPr/>
            </a:pPr>
            <a:fld id="{7BCFAD66-7328-4097-AE6C-10C585B29DA9}" type="datetimeFigureOut">
              <a:rPr lang="es-ES"/>
              <a:pPr>
                <a:defRPr/>
              </a:pPr>
              <a:t>23/05/2018</a:t>
            </a:fld>
            <a:endParaRPr lang="es-ES"/>
          </a:p>
        </p:txBody>
      </p:sp>
      <p:sp>
        <p:nvSpPr>
          <p:cNvPr id="7" name="4 Marcador de pie de página">
            <a:extLst>
              <a:ext uri="{FF2B5EF4-FFF2-40B4-BE49-F238E27FC236}">
                <a16:creationId xmlns:a16="http://schemas.microsoft.com/office/drawing/2014/main" xmlns="" id="{A01A1984-2D23-4154-B53E-9D4A1F3DA9D7}"/>
              </a:ext>
            </a:extLst>
          </p:cNvPr>
          <p:cNvSpPr>
            <a:spLocks noGrp="1"/>
          </p:cNvSpPr>
          <p:nvPr>
            <p:ph type="ftr" sz="quarter" idx="11"/>
          </p:nvPr>
        </p:nvSpPr>
        <p:spPr>
          <a:xfrm>
            <a:off x="3865033" y="6354763"/>
            <a:ext cx="4633384" cy="366712"/>
          </a:xfrm>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xmlns="" id="{50F5AD31-95FA-4CA3-85C0-8E098988959B}"/>
              </a:ext>
            </a:extLst>
          </p:cNvPr>
          <p:cNvSpPr>
            <a:spLocks noGrp="1"/>
          </p:cNvSpPr>
          <p:nvPr>
            <p:ph type="sldNum" sz="quarter" idx="12"/>
          </p:nvPr>
        </p:nvSpPr>
        <p:spPr>
          <a:xfrm>
            <a:off x="1426634" y="6354763"/>
            <a:ext cx="2027767" cy="366712"/>
          </a:xfrm>
        </p:spPr>
        <p:txBody>
          <a:bodyPr/>
          <a:lstStyle>
            <a:lvl1pPr>
              <a:defRPr/>
            </a:lvl1pPr>
          </a:lstStyle>
          <a:p>
            <a:pPr>
              <a:defRPr/>
            </a:pPr>
            <a:fld id="{0318DE2A-5E7D-4514-BE4A-0027B13B19FB}" type="slidenum">
              <a:rPr lang="es-ES" altLang="es-CL"/>
              <a:pPr>
                <a:defRPr/>
              </a:pPr>
              <a:t>‹Nº›</a:t>
            </a:fld>
            <a:endParaRPr lang="es-ES" altLang="es-CL"/>
          </a:p>
        </p:txBody>
      </p:sp>
    </p:spTree>
    <p:extLst>
      <p:ext uri="{BB962C8B-B14F-4D97-AF65-F5344CB8AC3E}">
        <p14:creationId xmlns:p14="http://schemas.microsoft.com/office/powerpoint/2010/main" val="3330492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lstStyle/>
          <a:p>
            <a:r>
              <a:rPr lang="es-ES"/>
              <a:t>Haga clic para modificar el estilo de título del patrón</a:t>
            </a:r>
            <a:endParaRPr lang="en-US"/>
          </a:p>
        </p:txBody>
      </p:sp>
      <p:sp>
        <p:nvSpPr>
          <p:cNvPr id="9" name="8 Marcador de contenido"/>
          <p:cNvSpPr>
            <a:spLocks noGrp="1"/>
          </p:cNvSpPr>
          <p:nvPr>
            <p:ph sz="quarter" idx="1"/>
          </p:nvPr>
        </p:nvSpPr>
        <p:spPr>
          <a:xfrm>
            <a:off x="609600" y="1219200"/>
            <a:ext cx="5388864"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10 Marcador de contenido"/>
          <p:cNvSpPr>
            <a:spLocks noGrp="1"/>
          </p:cNvSpPr>
          <p:nvPr>
            <p:ph sz="quarter" idx="2"/>
          </p:nvPr>
        </p:nvSpPr>
        <p:spPr>
          <a:xfrm>
            <a:off x="6176264" y="1216152"/>
            <a:ext cx="5388864"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a:extLst>
              <a:ext uri="{FF2B5EF4-FFF2-40B4-BE49-F238E27FC236}">
                <a16:creationId xmlns:a16="http://schemas.microsoft.com/office/drawing/2014/main" xmlns="" id="{BBA21DB0-C1CE-4451-BD7B-5C89856A67A8}"/>
              </a:ext>
            </a:extLst>
          </p:cNvPr>
          <p:cNvSpPr>
            <a:spLocks noGrp="1"/>
          </p:cNvSpPr>
          <p:nvPr>
            <p:ph type="dt" sz="half" idx="10"/>
          </p:nvPr>
        </p:nvSpPr>
        <p:spPr/>
        <p:txBody>
          <a:bodyPr/>
          <a:lstStyle>
            <a:lvl1pPr>
              <a:defRPr/>
            </a:lvl1pPr>
          </a:lstStyle>
          <a:p>
            <a:pPr>
              <a:defRPr/>
            </a:pPr>
            <a:fld id="{E4770DEB-ECF3-4645-964C-1C012AC79A77}" type="datetimeFigureOut">
              <a:rPr lang="es-ES"/>
              <a:pPr>
                <a:defRPr/>
              </a:pPr>
              <a:t>23/05/2018</a:t>
            </a:fld>
            <a:endParaRPr lang="es-ES"/>
          </a:p>
        </p:txBody>
      </p:sp>
      <p:sp>
        <p:nvSpPr>
          <p:cNvPr id="6" name="2 Marcador de pie de página">
            <a:extLst>
              <a:ext uri="{FF2B5EF4-FFF2-40B4-BE49-F238E27FC236}">
                <a16:creationId xmlns:a16="http://schemas.microsoft.com/office/drawing/2014/main" xmlns="" id="{4B89E5DC-DA3A-41F6-8F39-2DE5AE8659AC}"/>
              </a:ext>
            </a:extLst>
          </p:cNvPr>
          <p:cNvSpPr>
            <a:spLocks noGrp="1"/>
          </p:cNvSpPr>
          <p:nvPr>
            <p:ph type="ftr" sz="quarter" idx="11"/>
          </p:nvPr>
        </p:nvSpPr>
        <p:spPr/>
        <p:txBody>
          <a:bodyPr/>
          <a:lstStyle>
            <a:lvl1pPr>
              <a:defRPr/>
            </a:lvl1pPr>
          </a:lstStyle>
          <a:p>
            <a:pPr>
              <a:defRPr/>
            </a:pPr>
            <a:endParaRPr lang="es-ES"/>
          </a:p>
        </p:txBody>
      </p:sp>
      <p:sp>
        <p:nvSpPr>
          <p:cNvPr id="7" name="22 Marcador de número de diapositiva">
            <a:extLst>
              <a:ext uri="{FF2B5EF4-FFF2-40B4-BE49-F238E27FC236}">
                <a16:creationId xmlns:a16="http://schemas.microsoft.com/office/drawing/2014/main" xmlns="" id="{9AB932E2-3349-40C1-A972-F45F40922CD3}"/>
              </a:ext>
            </a:extLst>
          </p:cNvPr>
          <p:cNvSpPr>
            <a:spLocks noGrp="1"/>
          </p:cNvSpPr>
          <p:nvPr>
            <p:ph type="sldNum" sz="quarter" idx="12"/>
          </p:nvPr>
        </p:nvSpPr>
        <p:spPr/>
        <p:txBody>
          <a:bodyPr/>
          <a:lstStyle>
            <a:lvl1pPr>
              <a:defRPr/>
            </a:lvl1pPr>
          </a:lstStyle>
          <a:p>
            <a:pPr>
              <a:defRPr/>
            </a:pPr>
            <a:fld id="{8164D76F-DDE9-4C3E-9C4D-BE8ECFF4ED0D}" type="slidenum">
              <a:rPr lang="es-ES" altLang="es-CL"/>
              <a:pPr>
                <a:defRPr/>
              </a:pPr>
              <a:t>‹Nº›</a:t>
            </a:fld>
            <a:endParaRPr lang="es-ES" altLang="es-CL"/>
          </a:p>
        </p:txBody>
      </p:sp>
    </p:spTree>
    <p:extLst>
      <p:ext uri="{BB962C8B-B14F-4D97-AF65-F5344CB8AC3E}">
        <p14:creationId xmlns:p14="http://schemas.microsoft.com/office/powerpoint/2010/main" val="1617440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nchor="ct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09600" y="1285875"/>
            <a:ext cx="538691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6197601" y="1295400"/>
            <a:ext cx="5389033"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11" name="10 Marcador de contenido"/>
          <p:cNvSpPr>
            <a:spLocks noGrp="1"/>
          </p:cNvSpPr>
          <p:nvPr>
            <p:ph sz="quarter" idx="2"/>
          </p:nvPr>
        </p:nvSpPr>
        <p:spPr>
          <a:xfrm>
            <a:off x="609600" y="2133600"/>
            <a:ext cx="5384800" cy="4038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6197600" y="2133600"/>
            <a:ext cx="5384800" cy="4038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13 Marcador de fecha">
            <a:extLst>
              <a:ext uri="{FF2B5EF4-FFF2-40B4-BE49-F238E27FC236}">
                <a16:creationId xmlns:a16="http://schemas.microsoft.com/office/drawing/2014/main" xmlns="" id="{5C2B76D5-1F9F-4C3B-9CCB-6E3F4A02CA51}"/>
              </a:ext>
            </a:extLst>
          </p:cNvPr>
          <p:cNvSpPr>
            <a:spLocks noGrp="1"/>
          </p:cNvSpPr>
          <p:nvPr>
            <p:ph type="dt" sz="half" idx="10"/>
          </p:nvPr>
        </p:nvSpPr>
        <p:spPr/>
        <p:txBody>
          <a:bodyPr/>
          <a:lstStyle>
            <a:lvl1pPr>
              <a:defRPr/>
            </a:lvl1pPr>
          </a:lstStyle>
          <a:p>
            <a:pPr>
              <a:defRPr/>
            </a:pPr>
            <a:fld id="{6A2B4B19-905D-41C2-99DB-3FD38C1F56FA}" type="datetimeFigureOut">
              <a:rPr lang="es-ES"/>
              <a:pPr>
                <a:defRPr/>
              </a:pPr>
              <a:t>23/05/2018</a:t>
            </a:fld>
            <a:endParaRPr lang="es-ES"/>
          </a:p>
        </p:txBody>
      </p:sp>
      <p:sp>
        <p:nvSpPr>
          <p:cNvPr id="8" name="2 Marcador de pie de página">
            <a:extLst>
              <a:ext uri="{FF2B5EF4-FFF2-40B4-BE49-F238E27FC236}">
                <a16:creationId xmlns:a16="http://schemas.microsoft.com/office/drawing/2014/main" xmlns="" id="{EDE3DAB6-EC61-4B52-B279-15718D4B4835}"/>
              </a:ext>
            </a:extLst>
          </p:cNvPr>
          <p:cNvSpPr>
            <a:spLocks noGrp="1"/>
          </p:cNvSpPr>
          <p:nvPr>
            <p:ph type="ftr" sz="quarter" idx="11"/>
          </p:nvPr>
        </p:nvSpPr>
        <p:spPr/>
        <p:txBody>
          <a:bodyPr/>
          <a:lstStyle>
            <a:lvl1pPr>
              <a:defRPr/>
            </a:lvl1pPr>
          </a:lstStyle>
          <a:p>
            <a:pPr>
              <a:defRPr/>
            </a:pPr>
            <a:endParaRPr lang="es-ES"/>
          </a:p>
        </p:txBody>
      </p:sp>
      <p:sp>
        <p:nvSpPr>
          <p:cNvPr id="9" name="22 Marcador de número de diapositiva">
            <a:extLst>
              <a:ext uri="{FF2B5EF4-FFF2-40B4-BE49-F238E27FC236}">
                <a16:creationId xmlns:a16="http://schemas.microsoft.com/office/drawing/2014/main" xmlns="" id="{BF9F0B74-0970-4A99-B4C4-9DBB624EBA79}"/>
              </a:ext>
            </a:extLst>
          </p:cNvPr>
          <p:cNvSpPr>
            <a:spLocks noGrp="1"/>
          </p:cNvSpPr>
          <p:nvPr>
            <p:ph type="sldNum" sz="quarter" idx="12"/>
          </p:nvPr>
        </p:nvSpPr>
        <p:spPr/>
        <p:txBody>
          <a:bodyPr/>
          <a:lstStyle>
            <a:lvl1pPr>
              <a:defRPr/>
            </a:lvl1pPr>
          </a:lstStyle>
          <a:p>
            <a:pPr>
              <a:defRPr/>
            </a:pPr>
            <a:fld id="{F164E3DB-5168-4360-A875-EF5ACFAA364D}" type="slidenum">
              <a:rPr lang="es-ES" altLang="es-CL"/>
              <a:pPr>
                <a:defRPr/>
              </a:pPr>
              <a:t>‹Nº›</a:t>
            </a:fld>
            <a:endParaRPr lang="es-ES" altLang="es-CL"/>
          </a:p>
        </p:txBody>
      </p:sp>
    </p:spTree>
    <p:extLst>
      <p:ext uri="{BB962C8B-B14F-4D97-AF65-F5344CB8AC3E}">
        <p14:creationId xmlns:p14="http://schemas.microsoft.com/office/powerpoint/2010/main" val="3117584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10 Triángulo isósceles">
            <a:extLst>
              <a:ext uri="{FF2B5EF4-FFF2-40B4-BE49-F238E27FC236}">
                <a16:creationId xmlns:a16="http://schemas.microsoft.com/office/drawing/2014/main" xmlns="" id="{DA3DEB7D-2624-4FF3-8154-DDC03C8592B1}"/>
              </a:ext>
            </a:extLst>
          </p:cNvPr>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1 Título"/>
          <p:cNvSpPr>
            <a:spLocks noGrp="1"/>
          </p:cNvSpPr>
          <p:nvPr>
            <p:ph type="title"/>
          </p:nvPr>
        </p:nvSpPr>
        <p:spPr>
          <a:xfrm>
            <a:off x="609600" y="228600"/>
            <a:ext cx="10972800" cy="914400"/>
          </a:xfrm>
        </p:spPr>
        <p:txBody>
          <a:bodyPr/>
          <a:lstStyle/>
          <a:p>
            <a:r>
              <a:rPr lang="es-ES"/>
              <a:t>Haga clic para modificar el estilo de título del patrón</a:t>
            </a:r>
            <a:endParaRPr lang="en-US"/>
          </a:p>
        </p:txBody>
      </p:sp>
      <p:sp>
        <p:nvSpPr>
          <p:cNvPr id="4" name="2 Marcador de fecha">
            <a:extLst>
              <a:ext uri="{FF2B5EF4-FFF2-40B4-BE49-F238E27FC236}">
                <a16:creationId xmlns:a16="http://schemas.microsoft.com/office/drawing/2014/main" xmlns="" id="{B4C7A3CC-2EB8-4430-A9BE-D5F0F8D4BF6E}"/>
              </a:ext>
            </a:extLst>
          </p:cNvPr>
          <p:cNvSpPr>
            <a:spLocks noGrp="1"/>
          </p:cNvSpPr>
          <p:nvPr>
            <p:ph type="dt" sz="half" idx="10"/>
          </p:nvPr>
        </p:nvSpPr>
        <p:spPr/>
        <p:txBody>
          <a:bodyPr/>
          <a:lstStyle>
            <a:lvl1pPr>
              <a:defRPr/>
            </a:lvl1pPr>
          </a:lstStyle>
          <a:p>
            <a:pPr>
              <a:defRPr/>
            </a:pPr>
            <a:fld id="{328FFE7A-4947-45FF-B603-25AA92004786}" type="datetimeFigureOut">
              <a:rPr lang="es-ES"/>
              <a:pPr>
                <a:defRPr/>
              </a:pPr>
              <a:t>23/05/2018</a:t>
            </a:fld>
            <a:endParaRPr lang="es-ES"/>
          </a:p>
        </p:txBody>
      </p:sp>
      <p:sp>
        <p:nvSpPr>
          <p:cNvPr id="5" name="3 Marcador de pie de página">
            <a:extLst>
              <a:ext uri="{FF2B5EF4-FFF2-40B4-BE49-F238E27FC236}">
                <a16:creationId xmlns:a16="http://schemas.microsoft.com/office/drawing/2014/main" xmlns="" id="{5EC355F7-A2DB-4364-A3B3-CB65B5E44C41}"/>
              </a:ext>
            </a:extLst>
          </p:cNvPr>
          <p:cNvSpPr>
            <a:spLocks noGrp="1"/>
          </p:cNvSpPr>
          <p:nvPr>
            <p:ph type="ftr" sz="quarter" idx="11"/>
          </p:nvPr>
        </p:nvSpPr>
        <p:spPr/>
        <p:txBody>
          <a:bodyPr/>
          <a:lstStyle>
            <a:lvl1pPr>
              <a:defRPr/>
            </a:lvl1pPr>
          </a:lstStyle>
          <a:p>
            <a:pPr>
              <a:defRPr/>
            </a:pPr>
            <a:endParaRPr lang="es-ES"/>
          </a:p>
        </p:txBody>
      </p:sp>
      <p:sp>
        <p:nvSpPr>
          <p:cNvPr id="6" name="4 Marcador de número de diapositiva">
            <a:extLst>
              <a:ext uri="{FF2B5EF4-FFF2-40B4-BE49-F238E27FC236}">
                <a16:creationId xmlns:a16="http://schemas.microsoft.com/office/drawing/2014/main" xmlns="" id="{83B86E90-BF74-41D4-B0B2-4F06BAA3DF1A}"/>
              </a:ext>
            </a:extLst>
          </p:cNvPr>
          <p:cNvSpPr>
            <a:spLocks noGrp="1"/>
          </p:cNvSpPr>
          <p:nvPr>
            <p:ph type="sldNum" sz="quarter" idx="12"/>
          </p:nvPr>
        </p:nvSpPr>
        <p:spPr/>
        <p:txBody>
          <a:bodyPr/>
          <a:lstStyle>
            <a:lvl1pPr>
              <a:defRPr/>
            </a:lvl1pPr>
          </a:lstStyle>
          <a:p>
            <a:pPr>
              <a:defRPr/>
            </a:pPr>
            <a:fld id="{827B1B28-5E02-4490-B000-A4CC7F3812E8}" type="slidenum">
              <a:rPr lang="es-ES" altLang="es-CL"/>
              <a:pPr>
                <a:defRPr/>
              </a:pPr>
              <a:t>‹Nº›</a:t>
            </a:fld>
            <a:endParaRPr lang="es-ES" altLang="es-CL"/>
          </a:p>
        </p:txBody>
      </p:sp>
    </p:spTree>
    <p:extLst>
      <p:ext uri="{BB962C8B-B14F-4D97-AF65-F5344CB8AC3E}">
        <p14:creationId xmlns:p14="http://schemas.microsoft.com/office/powerpoint/2010/main" val="323238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AF7DE5-1957-436F-B76C-8E52D8F72B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BAC988CE-41C7-4D4E-9CF9-C3681AEC19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76CEF425-7BC5-4F86-8A7D-633AB0860270}"/>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5" name="Marcador de pie de página 4">
            <a:extLst>
              <a:ext uri="{FF2B5EF4-FFF2-40B4-BE49-F238E27FC236}">
                <a16:creationId xmlns:a16="http://schemas.microsoft.com/office/drawing/2014/main" xmlns="" id="{48A3A05F-443E-47EA-B8A6-A69F4FEDD00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253508EA-C23C-406E-80A2-ACE6F95AADE2}"/>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1301915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0 Conector recto">
            <a:extLst>
              <a:ext uri="{FF2B5EF4-FFF2-40B4-BE49-F238E27FC236}">
                <a16:creationId xmlns:a16="http://schemas.microsoft.com/office/drawing/2014/main" xmlns="" id="{213B1A1A-6C05-4665-8E52-D10C578FC698}"/>
              </a:ext>
            </a:extLst>
          </p:cNvPr>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CL" sz="1800"/>
          </a:p>
        </p:txBody>
      </p:sp>
      <p:sp>
        <p:nvSpPr>
          <p:cNvPr id="3" name="11 Triángulo isósceles">
            <a:extLst>
              <a:ext uri="{FF2B5EF4-FFF2-40B4-BE49-F238E27FC236}">
                <a16:creationId xmlns:a16="http://schemas.microsoft.com/office/drawing/2014/main" xmlns="" id="{A87623C9-17A1-4051-8C11-D6317F5FA28C}"/>
              </a:ext>
            </a:extLst>
          </p:cNvPr>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1 Marcador de fecha">
            <a:extLst>
              <a:ext uri="{FF2B5EF4-FFF2-40B4-BE49-F238E27FC236}">
                <a16:creationId xmlns:a16="http://schemas.microsoft.com/office/drawing/2014/main" xmlns="" id="{97A3EEF5-5E1E-49D7-9C38-F4B297DA0D26}"/>
              </a:ext>
            </a:extLst>
          </p:cNvPr>
          <p:cNvSpPr>
            <a:spLocks noGrp="1"/>
          </p:cNvSpPr>
          <p:nvPr>
            <p:ph type="dt" sz="half" idx="10"/>
          </p:nvPr>
        </p:nvSpPr>
        <p:spPr/>
        <p:txBody>
          <a:bodyPr/>
          <a:lstStyle>
            <a:lvl1pPr>
              <a:defRPr/>
            </a:lvl1pPr>
          </a:lstStyle>
          <a:p>
            <a:pPr>
              <a:defRPr/>
            </a:pPr>
            <a:fld id="{1685EF21-1638-42EB-9C40-7E8016F59B73}" type="datetimeFigureOut">
              <a:rPr lang="es-ES"/>
              <a:pPr>
                <a:defRPr/>
              </a:pPr>
              <a:t>23/05/2018</a:t>
            </a:fld>
            <a:endParaRPr lang="es-ES"/>
          </a:p>
        </p:txBody>
      </p:sp>
      <p:sp>
        <p:nvSpPr>
          <p:cNvPr id="5" name="2 Marcador de pie de página">
            <a:extLst>
              <a:ext uri="{FF2B5EF4-FFF2-40B4-BE49-F238E27FC236}">
                <a16:creationId xmlns:a16="http://schemas.microsoft.com/office/drawing/2014/main" xmlns="" id="{08A21FD0-DED2-451F-AC62-7315D14C374C}"/>
              </a:ext>
            </a:extLst>
          </p:cNvPr>
          <p:cNvSpPr>
            <a:spLocks noGrp="1"/>
          </p:cNvSpPr>
          <p:nvPr>
            <p:ph type="ftr" sz="quarter" idx="11"/>
          </p:nvPr>
        </p:nvSpPr>
        <p:spPr/>
        <p:txBody>
          <a:bodyPr/>
          <a:lstStyle>
            <a:lvl1pPr>
              <a:defRPr/>
            </a:lvl1pPr>
          </a:lstStyle>
          <a:p>
            <a:pPr>
              <a:defRPr/>
            </a:pPr>
            <a:endParaRPr lang="es-ES"/>
          </a:p>
        </p:txBody>
      </p:sp>
      <p:sp>
        <p:nvSpPr>
          <p:cNvPr id="6" name="3 Marcador de número de diapositiva">
            <a:extLst>
              <a:ext uri="{FF2B5EF4-FFF2-40B4-BE49-F238E27FC236}">
                <a16:creationId xmlns:a16="http://schemas.microsoft.com/office/drawing/2014/main" xmlns="" id="{FD07474E-49F2-40C6-9D9E-6ACB2AD5B86C}"/>
              </a:ext>
            </a:extLst>
          </p:cNvPr>
          <p:cNvSpPr>
            <a:spLocks noGrp="1"/>
          </p:cNvSpPr>
          <p:nvPr>
            <p:ph type="sldNum" sz="quarter" idx="12"/>
          </p:nvPr>
        </p:nvSpPr>
        <p:spPr/>
        <p:txBody>
          <a:bodyPr/>
          <a:lstStyle>
            <a:lvl1pPr>
              <a:defRPr/>
            </a:lvl1pPr>
          </a:lstStyle>
          <a:p>
            <a:pPr>
              <a:defRPr/>
            </a:pPr>
            <a:fld id="{62D2D83A-0DA8-49E6-8D39-4F13B223346F}" type="slidenum">
              <a:rPr lang="es-ES" altLang="es-CL"/>
              <a:pPr>
                <a:defRPr/>
              </a:pPr>
              <a:t>‹Nº›</a:t>
            </a:fld>
            <a:endParaRPr lang="es-ES" altLang="es-CL"/>
          </a:p>
        </p:txBody>
      </p:sp>
    </p:spTree>
    <p:extLst>
      <p:ext uri="{BB962C8B-B14F-4D97-AF65-F5344CB8AC3E}">
        <p14:creationId xmlns:p14="http://schemas.microsoft.com/office/powerpoint/2010/main" val="1171165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10 Conector recto">
            <a:extLst>
              <a:ext uri="{FF2B5EF4-FFF2-40B4-BE49-F238E27FC236}">
                <a16:creationId xmlns:a16="http://schemas.microsoft.com/office/drawing/2014/main" xmlns="" id="{D894212F-3A6E-4B6D-B6E1-7957B7D98BFC}"/>
              </a:ext>
            </a:extLst>
          </p:cNvPr>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CL" sz="1800"/>
          </a:p>
        </p:txBody>
      </p:sp>
      <p:sp>
        <p:nvSpPr>
          <p:cNvPr id="6" name="11 Conector recto">
            <a:extLst>
              <a:ext uri="{FF2B5EF4-FFF2-40B4-BE49-F238E27FC236}">
                <a16:creationId xmlns:a16="http://schemas.microsoft.com/office/drawing/2014/main" xmlns="" id="{CEEDDC21-86FD-4357-AE63-1E5BA90C9EB0}"/>
              </a:ext>
            </a:extLst>
          </p:cNvPr>
          <p:cNvSpPr>
            <a:spLocks noChangeShapeType="1"/>
          </p:cNvSpPr>
          <p:nvPr/>
        </p:nvSpPr>
        <p:spPr bwMode="auto">
          <a:xfrm rot="5400000">
            <a:off x="5220229"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CL" sz="1800"/>
          </a:p>
        </p:txBody>
      </p:sp>
      <p:sp>
        <p:nvSpPr>
          <p:cNvPr id="7" name="14 Triángulo isósceles">
            <a:extLst>
              <a:ext uri="{FF2B5EF4-FFF2-40B4-BE49-F238E27FC236}">
                <a16:creationId xmlns:a16="http://schemas.microsoft.com/office/drawing/2014/main" xmlns="" id="{AB1DA1F1-B138-4AB4-B830-1F6E9BE0E351}"/>
              </a:ext>
            </a:extLst>
          </p:cNvPr>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1 Título"/>
          <p:cNvSpPr>
            <a:spLocks noGrp="1"/>
          </p:cNvSpPr>
          <p:nvPr>
            <p:ph type="title"/>
          </p:nvPr>
        </p:nvSpPr>
        <p:spPr>
          <a:xfrm>
            <a:off x="8432800" y="304800"/>
            <a:ext cx="3352800" cy="838200"/>
          </a:xfrm>
        </p:spPr>
        <p:txBody>
          <a:bodyPr>
            <a:noAutofit/>
          </a:bodyPr>
          <a:lstStyle>
            <a:lvl1pPr algn="l">
              <a:buNone/>
              <a:defRPr sz="2000" b="1">
                <a:solidFill>
                  <a:schemeClr val="tx2"/>
                </a:solidFill>
                <a:latin typeface="+mn-lt"/>
                <a:ea typeface="+mn-ea"/>
                <a:cs typeface="+mn-cs"/>
              </a:defRPr>
            </a:lvl1pPr>
          </a:lstStyle>
          <a:p>
            <a:r>
              <a:rPr lang="es-ES"/>
              <a:t>Haga clic para modificar el estilo de título del patrón</a:t>
            </a:r>
            <a:endParaRPr lang="en-US"/>
          </a:p>
        </p:txBody>
      </p:sp>
      <p:sp>
        <p:nvSpPr>
          <p:cNvPr id="3" name="2 Marcador de texto"/>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12" name="11 Marcador de contenido"/>
          <p:cNvSpPr>
            <a:spLocks noGrp="1"/>
          </p:cNvSpPr>
          <p:nvPr>
            <p:ph sz="quarter" idx="1"/>
          </p:nvPr>
        </p:nvSpPr>
        <p:spPr>
          <a:xfrm>
            <a:off x="406400" y="304800"/>
            <a:ext cx="76200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4 Marcador de fecha">
            <a:extLst>
              <a:ext uri="{FF2B5EF4-FFF2-40B4-BE49-F238E27FC236}">
                <a16:creationId xmlns:a16="http://schemas.microsoft.com/office/drawing/2014/main" xmlns="" id="{6DF43225-E1A9-47E9-A2EA-8EAFD315F178}"/>
              </a:ext>
            </a:extLst>
          </p:cNvPr>
          <p:cNvSpPr>
            <a:spLocks noGrp="1"/>
          </p:cNvSpPr>
          <p:nvPr>
            <p:ph type="dt" sz="half" idx="10"/>
          </p:nvPr>
        </p:nvSpPr>
        <p:spPr/>
        <p:txBody>
          <a:bodyPr/>
          <a:lstStyle>
            <a:lvl1pPr>
              <a:defRPr/>
            </a:lvl1pPr>
          </a:lstStyle>
          <a:p>
            <a:pPr>
              <a:defRPr/>
            </a:pPr>
            <a:fld id="{D8849454-26FD-4D09-B41A-89DB61203722}" type="datetimeFigureOut">
              <a:rPr lang="es-ES"/>
              <a:pPr>
                <a:defRPr/>
              </a:pPr>
              <a:t>23/05/2018</a:t>
            </a:fld>
            <a:endParaRPr lang="es-ES"/>
          </a:p>
        </p:txBody>
      </p:sp>
      <p:sp>
        <p:nvSpPr>
          <p:cNvPr id="9" name="5 Marcador de pie de página">
            <a:extLst>
              <a:ext uri="{FF2B5EF4-FFF2-40B4-BE49-F238E27FC236}">
                <a16:creationId xmlns:a16="http://schemas.microsoft.com/office/drawing/2014/main" xmlns="" id="{5560A0B5-4CBA-437C-BDCC-348E7A565408}"/>
              </a:ext>
            </a:extLst>
          </p:cNvPr>
          <p:cNvSpPr>
            <a:spLocks noGrp="1"/>
          </p:cNvSpPr>
          <p:nvPr>
            <p:ph type="ftr" sz="quarter" idx="11"/>
          </p:nvPr>
        </p:nvSpPr>
        <p:spPr/>
        <p:txBody>
          <a:bodyPr/>
          <a:lstStyle>
            <a:lvl1pPr>
              <a:defRPr/>
            </a:lvl1pPr>
          </a:lstStyle>
          <a:p>
            <a:pPr>
              <a:defRPr/>
            </a:pPr>
            <a:endParaRPr lang="es-ES"/>
          </a:p>
        </p:txBody>
      </p:sp>
      <p:sp>
        <p:nvSpPr>
          <p:cNvPr id="10" name="6 Marcador de número de diapositiva">
            <a:extLst>
              <a:ext uri="{FF2B5EF4-FFF2-40B4-BE49-F238E27FC236}">
                <a16:creationId xmlns:a16="http://schemas.microsoft.com/office/drawing/2014/main" xmlns="" id="{FA4D370C-CEB0-4C3D-8232-9D594BF928C5}"/>
              </a:ext>
            </a:extLst>
          </p:cNvPr>
          <p:cNvSpPr>
            <a:spLocks noGrp="1"/>
          </p:cNvSpPr>
          <p:nvPr>
            <p:ph type="sldNum" sz="quarter" idx="12"/>
          </p:nvPr>
        </p:nvSpPr>
        <p:spPr/>
        <p:txBody>
          <a:bodyPr/>
          <a:lstStyle>
            <a:lvl1pPr>
              <a:defRPr/>
            </a:lvl1pPr>
          </a:lstStyle>
          <a:p>
            <a:pPr>
              <a:defRPr/>
            </a:pPr>
            <a:fld id="{D49B5CB4-A046-4957-9303-7CF388382FA9}" type="slidenum">
              <a:rPr lang="es-ES" altLang="es-CL"/>
              <a:pPr>
                <a:defRPr/>
              </a:pPr>
              <a:t>‹Nº›</a:t>
            </a:fld>
            <a:endParaRPr lang="es-ES" altLang="es-CL"/>
          </a:p>
        </p:txBody>
      </p:sp>
    </p:spTree>
    <p:extLst>
      <p:ext uri="{BB962C8B-B14F-4D97-AF65-F5344CB8AC3E}">
        <p14:creationId xmlns:p14="http://schemas.microsoft.com/office/powerpoint/2010/main" val="1063369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10 Conector recto">
            <a:extLst>
              <a:ext uri="{FF2B5EF4-FFF2-40B4-BE49-F238E27FC236}">
                <a16:creationId xmlns:a16="http://schemas.microsoft.com/office/drawing/2014/main" xmlns="" id="{EE54844B-F09B-4929-B895-3ABF0DA65ACE}"/>
              </a:ext>
            </a:extLst>
          </p:cNvPr>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CL" sz="1800"/>
          </a:p>
        </p:txBody>
      </p:sp>
      <p:sp>
        <p:nvSpPr>
          <p:cNvPr id="6" name="11 Triángulo isósceles">
            <a:extLst>
              <a:ext uri="{FF2B5EF4-FFF2-40B4-BE49-F238E27FC236}">
                <a16:creationId xmlns:a16="http://schemas.microsoft.com/office/drawing/2014/main" xmlns="" id="{15302E8E-B95A-4C19-8601-E236F9CD31F3}"/>
              </a:ext>
            </a:extLst>
          </p:cNvPr>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14 Rectángulo">
            <a:extLst>
              <a:ext uri="{FF2B5EF4-FFF2-40B4-BE49-F238E27FC236}">
                <a16:creationId xmlns:a16="http://schemas.microsoft.com/office/drawing/2014/main" xmlns="" id="{2ADFD8DF-7B05-401C-8165-0ED7E9F39A22}"/>
              </a:ext>
            </a:extLst>
          </p:cNvPr>
          <p:cNvSpPr/>
          <p:nvPr/>
        </p:nvSpPr>
        <p:spPr>
          <a:xfrm>
            <a:off x="609601" y="500063"/>
            <a:ext cx="24341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1 Título"/>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609600" y="1905000"/>
            <a:ext cx="109728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609600" y="1219200"/>
            <a:ext cx="109728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8" name="4 Marcador de fecha">
            <a:extLst>
              <a:ext uri="{FF2B5EF4-FFF2-40B4-BE49-F238E27FC236}">
                <a16:creationId xmlns:a16="http://schemas.microsoft.com/office/drawing/2014/main" xmlns="" id="{C289410E-6F82-4359-9E5D-43284B1791FE}"/>
              </a:ext>
            </a:extLst>
          </p:cNvPr>
          <p:cNvSpPr>
            <a:spLocks noGrp="1"/>
          </p:cNvSpPr>
          <p:nvPr>
            <p:ph type="dt" sz="half" idx="10"/>
          </p:nvPr>
        </p:nvSpPr>
        <p:spPr/>
        <p:txBody>
          <a:bodyPr/>
          <a:lstStyle>
            <a:lvl1pPr>
              <a:defRPr/>
            </a:lvl1pPr>
          </a:lstStyle>
          <a:p>
            <a:pPr>
              <a:defRPr/>
            </a:pPr>
            <a:fld id="{A84DB234-E590-4DE1-849F-48A8D965A60F}" type="datetimeFigureOut">
              <a:rPr lang="es-ES"/>
              <a:pPr>
                <a:defRPr/>
              </a:pPr>
              <a:t>23/05/2018</a:t>
            </a:fld>
            <a:endParaRPr lang="es-ES"/>
          </a:p>
        </p:txBody>
      </p:sp>
      <p:sp>
        <p:nvSpPr>
          <p:cNvPr id="9" name="5 Marcador de pie de página">
            <a:extLst>
              <a:ext uri="{FF2B5EF4-FFF2-40B4-BE49-F238E27FC236}">
                <a16:creationId xmlns:a16="http://schemas.microsoft.com/office/drawing/2014/main" xmlns="" id="{D800F753-20E5-4073-8469-FEC594B9A725}"/>
              </a:ext>
            </a:extLst>
          </p:cNvPr>
          <p:cNvSpPr>
            <a:spLocks noGrp="1"/>
          </p:cNvSpPr>
          <p:nvPr>
            <p:ph type="ftr" sz="quarter" idx="11"/>
          </p:nvPr>
        </p:nvSpPr>
        <p:spPr/>
        <p:txBody>
          <a:bodyPr/>
          <a:lstStyle>
            <a:lvl1pPr>
              <a:defRPr/>
            </a:lvl1pPr>
          </a:lstStyle>
          <a:p>
            <a:pPr>
              <a:defRPr/>
            </a:pPr>
            <a:endParaRPr lang="es-ES"/>
          </a:p>
        </p:txBody>
      </p:sp>
      <p:sp>
        <p:nvSpPr>
          <p:cNvPr id="10" name="6 Marcador de número de diapositiva">
            <a:extLst>
              <a:ext uri="{FF2B5EF4-FFF2-40B4-BE49-F238E27FC236}">
                <a16:creationId xmlns:a16="http://schemas.microsoft.com/office/drawing/2014/main" xmlns="" id="{68DE0A4E-9D92-4644-9BE7-C821691B6DF9}"/>
              </a:ext>
            </a:extLst>
          </p:cNvPr>
          <p:cNvSpPr>
            <a:spLocks noGrp="1"/>
          </p:cNvSpPr>
          <p:nvPr>
            <p:ph type="sldNum" sz="quarter" idx="12"/>
          </p:nvPr>
        </p:nvSpPr>
        <p:spPr/>
        <p:txBody>
          <a:bodyPr/>
          <a:lstStyle>
            <a:lvl1pPr>
              <a:defRPr/>
            </a:lvl1pPr>
          </a:lstStyle>
          <a:p>
            <a:pPr>
              <a:defRPr/>
            </a:pPr>
            <a:fld id="{2D5CFD0F-8875-4EAD-AD0C-1F2248388A21}" type="slidenum">
              <a:rPr lang="es-ES" altLang="es-CL"/>
              <a:pPr>
                <a:defRPr/>
              </a:pPr>
              <a:t>‹Nº›</a:t>
            </a:fld>
            <a:endParaRPr lang="es-ES" altLang="es-CL"/>
          </a:p>
        </p:txBody>
      </p:sp>
    </p:spTree>
    <p:extLst>
      <p:ext uri="{BB962C8B-B14F-4D97-AF65-F5344CB8AC3E}">
        <p14:creationId xmlns:p14="http://schemas.microsoft.com/office/powerpoint/2010/main" val="3001835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a:extLst>
              <a:ext uri="{FF2B5EF4-FFF2-40B4-BE49-F238E27FC236}">
                <a16:creationId xmlns:a16="http://schemas.microsoft.com/office/drawing/2014/main" xmlns="" id="{A53E74AB-6D09-4660-ACA0-149FB718B9FE}"/>
              </a:ext>
            </a:extLst>
          </p:cNvPr>
          <p:cNvSpPr>
            <a:spLocks noGrp="1"/>
          </p:cNvSpPr>
          <p:nvPr>
            <p:ph type="dt" sz="half" idx="10"/>
          </p:nvPr>
        </p:nvSpPr>
        <p:spPr/>
        <p:txBody>
          <a:bodyPr/>
          <a:lstStyle>
            <a:lvl1pPr>
              <a:defRPr/>
            </a:lvl1pPr>
          </a:lstStyle>
          <a:p>
            <a:pPr>
              <a:defRPr/>
            </a:pPr>
            <a:fld id="{00C1B047-95B1-4684-A86F-CDADC484C301}" type="datetimeFigureOut">
              <a:rPr lang="es-ES"/>
              <a:pPr>
                <a:defRPr/>
              </a:pPr>
              <a:t>23/05/2018</a:t>
            </a:fld>
            <a:endParaRPr lang="es-ES"/>
          </a:p>
        </p:txBody>
      </p:sp>
      <p:sp>
        <p:nvSpPr>
          <p:cNvPr id="5" name="2 Marcador de pie de página">
            <a:extLst>
              <a:ext uri="{FF2B5EF4-FFF2-40B4-BE49-F238E27FC236}">
                <a16:creationId xmlns:a16="http://schemas.microsoft.com/office/drawing/2014/main" xmlns="" id="{269FF29F-AAC3-431C-9B9B-DFF3414943FC}"/>
              </a:ext>
            </a:extLst>
          </p:cNvPr>
          <p:cNvSpPr>
            <a:spLocks noGrp="1"/>
          </p:cNvSpPr>
          <p:nvPr>
            <p:ph type="ftr" sz="quarter" idx="11"/>
          </p:nvPr>
        </p:nvSpPr>
        <p:spPr/>
        <p:txBody>
          <a:bodyPr/>
          <a:lstStyle>
            <a:lvl1pPr>
              <a:defRPr/>
            </a:lvl1pPr>
          </a:lstStyle>
          <a:p>
            <a:pPr>
              <a:defRPr/>
            </a:pPr>
            <a:endParaRPr lang="es-ES"/>
          </a:p>
        </p:txBody>
      </p:sp>
      <p:sp>
        <p:nvSpPr>
          <p:cNvPr id="6" name="22 Marcador de número de diapositiva">
            <a:extLst>
              <a:ext uri="{FF2B5EF4-FFF2-40B4-BE49-F238E27FC236}">
                <a16:creationId xmlns:a16="http://schemas.microsoft.com/office/drawing/2014/main" xmlns="" id="{401D2B10-FFBD-42FD-8F36-02A3BA02EAD5}"/>
              </a:ext>
            </a:extLst>
          </p:cNvPr>
          <p:cNvSpPr>
            <a:spLocks noGrp="1"/>
          </p:cNvSpPr>
          <p:nvPr>
            <p:ph type="sldNum" sz="quarter" idx="12"/>
          </p:nvPr>
        </p:nvSpPr>
        <p:spPr/>
        <p:txBody>
          <a:bodyPr/>
          <a:lstStyle>
            <a:lvl1pPr>
              <a:defRPr/>
            </a:lvl1pPr>
          </a:lstStyle>
          <a:p>
            <a:pPr>
              <a:defRPr/>
            </a:pPr>
            <a:fld id="{576DEEAC-BE09-45D6-AA17-97E6F9EFC0F4}" type="slidenum">
              <a:rPr lang="es-ES" altLang="es-CL"/>
              <a:pPr>
                <a:defRPr/>
              </a:pPr>
              <a:t>‹Nº›</a:t>
            </a:fld>
            <a:endParaRPr lang="es-ES" altLang="es-CL"/>
          </a:p>
        </p:txBody>
      </p:sp>
    </p:spTree>
    <p:extLst>
      <p:ext uri="{BB962C8B-B14F-4D97-AF65-F5344CB8AC3E}">
        <p14:creationId xmlns:p14="http://schemas.microsoft.com/office/powerpoint/2010/main" val="2652813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10 Conector recto">
            <a:extLst>
              <a:ext uri="{FF2B5EF4-FFF2-40B4-BE49-F238E27FC236}">
                <a16:creationId xmlns:a16="http://schemas.microsoft.com/office/drawing/2014/main" xmlns="" id="{27BF2426-2720-4FE6-9332-0EEF364254D2}"/>
              </a:ext>
            </a:extLst>
          </p:cNvPr>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CL" sz="1800"/>
          </a:p>
        </p:txBody>
      </p:sp>
      <p:sp>
        <p:nvSpPr>
          <p:cNvPr id="5" name="11 Triángulo isósceles">
            <a:extLst>
              <a:ext uri="{FF2B5EF4-FFF2-40B4-BE49-F238E27FC236}">
                <a16:creationId xmlns:a16="http://schemas.microsoft.com/office/drawing/2014/main" xmlns="" id="{6F8973B9-6A19-491F-B062-774860F7C6B9}"/>
              </a:ext>
            </a:extLst>
          </p:cNvPr>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14 Conector recto">
            <a:extLst>
              <a:ext uri="{FF2B5EF4-FFF2-40B4-BE49-F238E27FC236}">
                <a16:creationId xmlns:a16="http://schemas.microsoft.com/office/drawing/2014/main" xmlns="" id="{81724F0D-48F3-47A2-BC8C-680882BE50C1}"/>
              </a:ext>
            </a:extLst>
          </p:cNvPr>
          <p:cNvSpPr>
            <a:spLocks noChangeShapeType="1"/>
          </p:cNvSpPr>
          <p:nvPr/>
        </p:nvSpPr>
        <p:spPr bwMode="auto">
          <a:xfrm rot="5400000">
            <a:off x="5816071"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CL" sz="1800"/>
          </a:p>
        </p:txBody>
      </p:sp>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a:extLst>
              <a:ext uri="{FF2B5EF4-FFF2-40B4-BE49-F238E27FC236}">
                <a16:creationId xmlns:a16="http://schemas.microsoft.com/office/drawing/2014/main" xmlns="" id="{75A30A5D-F0E2-4F70-AE6A-95BE546CDDC5}"/>
              </a:ext>
            </a:extLst>
          </p:cNvPr>
          <p:cNvSpPr>
            <a:spLocks noGrp="1"/>
          </p:cNvSpPr>
          <p:nvPr>
            <p:ph type="dt" sz="half" idx="10"/>
          </p:nvPr>
        </p:nvSpPr>
        <p:spPr/>
        <p:txBody>
          <a:bodyPr/>
          <a:lstStyle>
            <a:lvl1pPr>
              <a:defRPr/>
            </a:lvl1pPr>
          </a:lstStyle>
          <a:p>
            <a:pPr>
              <a:defRPr/>
            </a:pPr>
            <a:fld id="{79C08B11-1969-41E6-AA37-78E26CDE07EF}" type="datetimeFigureOut">
              <a:rPr lang="es-ES"/>
              <a:pPr>
                <a:defRPr/>
              </a:pPr>
              <a:t>23/05/2018</a:t>
            </a:fld>
            <a:endParaRPr lang="es-ES"/>
          </a:p>
        </p:txBody>
      </p:sp>
      <p:sp>
        <p:nvSpPr>
          <p:cNvPr id="8" name="4 Marcador de pie de página">
            <a:extLst>
              <a:ext uri="{FF2B5EF4-FFF2-40B4-BE49-F238E27FC236}">
                <a16:creationId xmlns:a16="http://schemas.microsoft.com/office/drawing/2014/main" xmlns="" id="{C6C93174-C710-4E1B-8916-15A63605C4C3}"/>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xmlns="" id="{73674EC4-A49A-4B68-AB1C-2E8D892F0A8D}"/>
              </a:ext>
            </a:extLst>
          </p:cNvPr>
          <p:cNvSpPr>
            <a:spLocks noGrp="1"/>
          </p:cNvSpPr>
          <p:nvPr>
            <p:ph type="sldNum" sz="quarter" idx="12"/>
          </p:nvPr>
        </p:nvSpPr>
        <p:spPr/>
        <p:txBody>
          <a:bodyPr/>
          <a:lstStyle>
            <a:lvl1pPr>
              <a:defRPr/>
            </a:lvl1pPr>
          </a:lstStyle>
          <a:p>
            <a:pPr>
              <a:defRPr/>
            </a:pPr>
            <a:fld id="{867A4C0B-535E-4EA6-8E9C-FCCC6058191A}" type="slidenum">
              <a:rPr lang="es-ES" altLang="es-CL"/>
              <a:pPr>
                <a:defRPr/>
              </a:pPr>
              <a:t>‹Nº›</a:t>
            </a:fld>
            <a:endParaRPr lang="es-ES" altLang="es-CL"/>
          </a:p>
        </p:txBody>
      </p:sp>
    </p:spTree>
    <p:extLst>
      <p:ext uri="{BB962C8B-B14F-4D97-AF65-F5344CB8AC3E}">
        <p14:creationId xmlns:p14="http://schemas.microsoft.com/office/powerpoint/2010/main" val="702610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8 Rectángulo">
            <a:extLst>
              <a:ext uri="{FF2B5EF4-FFF2-40B4-BE49-F238E27FC236}">
                <a16:creationId xmlns:a16="http://schemas.microsoft.com/office/drawing/2014/main" xmlns="" id="{F5F68319-693A-424D-B9B1-FB578D3B9E07}"/>
              </a:ext>
            </a:extLst>
          </p:cNvPr>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10 Rectángulo">
            <a:extLst>
              <a:ext uri="{FF2B5EF4-FFF2-40B4-BE49-F238E27FC236}">
                <a16:creationId xmlns:a16="http://schemas.microsoft.com/office/drawing/2014/main" xmlns="" id="{2D38A717-056F-44D1-A6DB-51D001FC8BC5}"/>
              </a:ext>
            </a:extLst>
          </p:cNvPr>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Título"/>
          <p:cNvSpPr>
            <a:spLocks noGrp="1"/>
          </p:cNvSpPr>
          <p:nvPr>
            <p:ph type="ctrTitle"/>
          </p:nvPr>
        </p:nvSpPr>
        <p:spPr>
          <a:xfrm>
            <a:off x="914400" y="3355848"/>
            <a:ext cx="10769600" cy="1673352"/>
          </a:xfrm>
        </p:spPr>
        <p:txBody>
          <a:bodyPr tIns="0" bIns="0" anchor="t"/>
          <a:lstStyle>
            <a:lvl1pPr algn="l">
              <a:defRPr sz="4700" b="1"/>
            </a:lvl1pPr>
            <a:extLst/>
          </a:lstStyle>
          <a:p>
            <a:r>
              <a:rPr lang="es-ES"/>
              <a:t>Haga clic para modificar el estilo de título del patrón</a:t>
            </a:r>
            <a:endParaRPr lang="en-US"/>
          </a:p>
        </p:txBody>
      </p:sp>
      <p:sp>
        <p:nvSpPr>
          <p:cNvPr id="3" name="2 Subtítulo"/>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s-ES"/>
              <a:t>Haga clic para modificar el estilo de subtítulo del patrón</a:t>
            </a:r>
            <a:endParaRPr lang="en-US"/>
          </a:p>
        </p:txBody>
      </p:sp>
      <p:sp>
        <p:nvSpPr>
          <p:cNvPr id="6" name="3 Marcador de fecha">
            <a:extLst>
              <a:ext uri="{FF2B5EF4-FFF2-40B4-BE49-F238E27FC236}">
                <a16:creationId xmlns:a16="http://schemas.microsoft.com/office/drawing/2014/main" xmlns="" id="{4AF1E943-5F57-4ACA-8ADF-644362C443AE}"/>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xmlns="" id="{79130AA3-64DA-4B36-96BB-1939DF93F5AF}"/>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xmlns="" id="{CC2140F2-7D6D-4C70-AB9C-2A547EF5F5FA}"/>
              </a:ext>
            </a:extLst>
          </p:cNvPr>
          <p:cNvSpPr>
            <a:spLocks noGrp="1"/>
          </p:cNvSpPr>
          <p:nvPr>
            <p:ph type="sldNum" sz="quarter" idx="12"/>
          </p:nvPr>
        </p:nvSpPr>
        <p:spPr/>
        <p:txBody>
          <a:bodyPr/>
          <a:lstStyle>
            <a:lvl1pPr>
              <a:defRPr>
                <a:solidFill>
                  <a:srgbClr val="FFFFFF"/>
                </a:solidFill>
              </a:defRPr>
            </a:lvl1pPr>
          </a:lstStyle>
          <a:p>
            <a:pPr>
              <a:defRPr/>
            </a:pPr>
            <a:fld id="{73951EA8-A5C2-4282-BB1C-4CF1AE0CFB51}" type="slidenum">
              <a:rPr lang="es-ES" altLang="es-CL"/>
              <a:pPr>
                <a:defRPr/>
              </a:pPr>
              <a:t>‹Nº›</a:t>
            </a:fld>
            <a:endParaRPr lang="es-ES" altLang="es-CL"/>
          </a:p>
        </p:txBody>
      </p:sp>
    </p:spTree>
    <p:extLst>
      <p:ext uri="{BB962C8B-B14F-4D97-AF65-F5344CB8AC3E}">
        <p14:creationId xmlns:p14="http://schemas.microsoft.com/office/powerpoint/2010/main" val="129066874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155448"/>
            <a:ext cx="10972800" cy="1252728"/>
          </a:xfrm>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xmlns="" id="{41F57C55-77D5-4E66-ACD3-2D568F48DA0F}"/>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xmlns="" id="{FFB65380-1748-4F29-A130-736BC5267BD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53FA7912-C5A1-4CAE-AE1F-238228B5C23E}"/>
              </a:ext>
            </a:extLst>
          </p:cNvPr>
          <p:cNvSpPr>
            <a:spLocks noGrp="1"/>
          </p:cNvSpPr>
          <p:nvPr>
            <p:ph type="sldNum" sz="quarter" idx="12"/>
          </p:nvPr>
        </p:nvSpPr>
        <p:spPr/>
        <p:txBody>
          <a:bodyPr/>
          <a:lstStyle>
            <a:lvl1pPr>
              <a:defRPr/>
            </a:lvl1pPr>
          </a:lstStyle>
          <a:p>
            <a:pPr>
              <a:defRPr/>
            </a:pPr>
            <a:fld id="{7D680853-72AE-46BD-8588-6EDF1C1E195C}" type="slidenum">
              <a:rPr lang="es-ES" altLang="es-CL"/>
              <a:pPr>
                <a:defRPr/>
              </a:pPr>
              <a:t>‹Nº›</a:t>
            </a:fld>
            <a:endParaRPr lang="es-ES" altLang="es-CL"/>
          </a:p>
        </p:txBody>
      </p:sp>
    </p:spTree>
    <p:extLst>
      <p:ext uri="{BB962C8B-B14F-4D97-AF65-F5344CB8AC3E}">
        <p14:creationId xmlns:p14="http://schemas.microsoft.com/office/powerpoint/2010/main" val="2311574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8 Rectángulo">
            <a:extLst>
              <a:ext uri="{FF2B5EF4-FFF2-40B4-BE49-F238E27FC236}">
                <a16:creationId xmlns:a16="http://schemas.microsoft.com/office/drawing/2014/main" xmlns="" id="{F275866C-0F50-43E7-94B2-7EB5D82939CD}"/>
              </a:ext>
            </a:extLst>
          </p:cNvPr>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10 Rectángulo">
            <a:extLst>
              <a:ext uri="{FF2B5EF4-FFF2-40B4-BE49-F238E27FC236}">
                <a16:creationId xmlns:a16="http://schemas.microsoft.com/office/drawing/2014/main" xmlns="" id="{0D956E19-64CF-4AF6-8DE2-E314BC7B518E}"/>
              </a:ext>
            </a:extLst>
          </p:cNvPr>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Título"/>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s-ES"/>
              <a:t>Haga clic para modificar el estilo de texto del patrón</a:t>
            </a:r>
          </a:p>
        </p:txBody>
      </p:sp>
      <p:sp>
        <p:nvSpPr>
          <p:cNvPr id="6" name="3 Marcador de fecha">
            <a:extLst>
              <a:ext uri="{FF2B5EF4-FFF2-40B4-BE49-F238E27FC236}">
                <a16:creationId xmlns:a16="http://schemas.microsoft.com/office/drawing/2014/main" xmlns="" id="{FCD1103E-563B-4B0A-91DE-16CB73C62103}"/>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xmlns="" id="{228E43D2-49D8-4935-B73D-55B55AB87671}"/>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xmlns="" id="{8D4FB33D-B9ED-49BB-8E23-5B0DC9FA4B87}"/>
              </a:ext>
            </a:extLst>
          </p:cNvPr>
          <p:cNvSpPr>
            <a:spLocks noGrp="1"/>
          </p:cNvSpPr>
          <p:nvPr>
            <p:ph type="sldNum" sz="quarter" idx="12"/>
          </p:nvPr>
        </p:nvSpPr>
        <p:spPr/>
        <p:txBody>
          <a:bodyPr/>
          <a:lstStyle>
            <a:lvl1pPr>
              <a:defRPr>
                <a:solidFill>
                  <a:srgbClr val="FFFFFF"/>
                </a:solidFill>
              </a:defRPr>
            </a:lvl1pPr>
          </a:lstStyle>
          <a:p>
            <a:pPr>
              <a:defRPr/>
            </a:pPr>
            <a:fld id="{9454C209-9BFF-459E-91FD-C4A9D49443F9}" type="slidenum">
              <a:rPr lang="es-ES" altLang="es-CL"/>
              <a:pPr>
                <a:defRPr/>
              </a:pPr>
              <a:t>‹Nº›</a:t>
            </a:fld>
            <a:endParaRPr lang="es-ES" altLang="es-CL"/>
          </a:p>
        </p:txBody>
      </p:sp>
    </p:spTree>
    <p:extLst>
      <p:ext uri="{BB962C8B-B14F-4D97-AF65-F5344CB8AC3E}">
        <p14:creationId xmlns:p14="http://schemas.microsoft.com/office/powerpoint/2010/main" val="231508613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3 Marcador de fecha">
            <a:extLst>
              <a:ext uri="{FF2B5EF4-FFF2-40B4-BE49-F238E27FC236}">
                <a16:creationId xmlns:a16="http://schemas.microsoft.com/office/drawing/2014/main" xmlns="" id="{0DAC9932-B18E-4140-BADD-933A43B53DE7}"/>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xmlns="" id="{8BAA1827-C60B-4D91-8958-0C947BD3AC0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xmlns="" id="{D674F6B4-B10B-43E1-8F5F-6776E031444D}"/>
              </a:ext>
            </a:extLst>
          </p:cNvPr>
          <p:cNvSpPr>
            <a:spLocks noGrp="1"/>
          </p:cNvSpPr>
          <p:nvPr>
            <p:ph type="sldNum" sz="quarter" idx="12"/>
          </p:nvPr>
        </p:nvSpPr>
        <p:spPr/>
        <p:txBody>
          <a:bodyPr/>
          <a:lstStyle>
            <a:lvl1pPr>
              <a:defRPr/>
            </a:lvl1pPr>
          </a:lstStyle>
          <a:p>
            <a:pPr>
              <a:defRPr/>
            </a:pPr>
            <a:fld id="{6E406C49-DF6D-41D6-A661-2798DA4A528B}" type="slidenum">
              <a:rPr lang="es-ES" altLang="es-CL"/>
              <a:pPr>
                <a:defRPr/>
              </a:pPr>
              <a:t>‹Nº›</a:t>
            </a:fld>
            <a:endParaRPr lang="es-ES" altLang="es-CL"/>
          </a:p>
        </p:txBody>
      </p:sp>
    </p:spTree>
    <p:extLst>
      <p:ext uri="{BB962C8B-B14F-4D97-AF65-F5344CB8AC3E}">
        <p14:creationId xmlns:p14="http://schemas.microsoft.com/office/powerpoint/2010/main" val="1581956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a:t>Haga clic para modificar el estilo de texto del patrón</a:t>
            </a:r>
          </a:p>
        </p:txBody>
      </p:sp>
      <p:sp>
        <p:nvSpPr>
          <p:cNvPr id="4" name="3 Marcador de contenido"/>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a:t>Haga clic para modificar el estilo de texto del patrón</a:t>
            </a:r>
          </a:p>
        </p:txBody>
      </p:sp>
      <p:sp>
        <p:nvSpPr>
          <p:cNvPr id="6" name="5 Marcador de contenido"/>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a:extLst>
              <a:ext uri="{FF2B5EF4-FFF2-40B4-BE49-F238E27FC236}">
                <a16:creationId xmlns:a16="http://schemas.microsoft.com/office/drawing/2014/main" xmlns="" id="{F81496ED-0BC6-4A77-B981-E68CD55663FA}"/>
              </a:ext>
            </a:extLst>
          </p:cNvPr>
          <p:cNvSpPr>
            <a:spLocks noGrp="1"/>
          </p:cNvSpPr>
          <p:nvPr>
            <p:ph type="dt" sz="half" idx="10"/>
          </p:nvPr>
        </p:nvSpPr>
        <p:spPr/>
        <p:txBody>
          <a:bodyPr/>
          <a:lstStyle>
            <a:lvl1pPr>
              <a:defRPr/>
            </a:lvl1pPr>
          </a:lstStyle>
          <a:p>
            <a:pPr>
              <a:defRPr/>
            </a:pPr>
            <a:endParaRPr lang="es-ES"/>
          </a:p>
        </p:txBody>
      </p:sp>
      <p:sp>
        <p:nvSpPr>
          <p:cNvPr id="8" name="4 Marcador de pie de página">
            <a:extLst>
              <a:ext uri="{FF2B5EF4-FFF2-40B4-BE49-F238E27FC236}">
                <a16:creationId xmlns:a16="http://schemas.microsoft.com/office/drawing/2014/main" xmlns="" id="{27CFC3EF-CCF9-4523-8C81-189AA81E1A2B}"/>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xmlns="" id="{DD2EC5B1-DD99-4551-A38B-84CD2953A490}"/>
              </a:ext>
            </a:extLst>
          </p:cNvPr>
          <p:cNvSpPr>
            <a:spLocks noGrp="1"/>
          </p:cNvSpPr>
          <p:nvPr>
            <p:ph type="sldNum" sz="quarter" idx="12"/>
          </p:nvPr>
        </p:nvSpPr>
        <p:spPr/>
        <p:txBody>
          <a:bodyPr/>
          <a:lstStyle>
            <a:lvl1pPr>
              <a:defRPr/>
            </a:lvl1pPr>
          </a:lstStyle>
          <a:p>
            <a:pPr>
              <a:defRPr/>
            </a:pPr>
            <a:fld id="{398D28CB-F390-4C8C-99C6-9920E980E03A}" type="slidenum">
              <a:rPr lang="es-ES" altLang="es-CL"/>
              <a:pPr>
                <a:defRPr/>
              </a:pPr>
              <a:t>‹Nº›</a:t>
            </a:fld>
            <a:endParaRPr lang="es-ES" altLang="es-CL"/>
          </a:p>
        </p:txBody>
      </p:sp>
    </p:spTree>
    <p:extLst>
      <p:ext uri="{BB962C8B-B14F-4D97-AF65-F5344CB8AC3E}">
        <p14:creationId xmlns:p14="http://schemas.microsoft.com/office/powerpoint/2010/main" val="147796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8EC57D-0C1E-4D6F-96D7-2E67705A701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7EA282EA-11EE-47E3-8766-40DD6883E32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220DDFC0-5803-4B17-ADA7-28FBCA12EE5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764DE286-E0FD-406F-B2D6-E621CB37651A}"/>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6" name="Marcador de pie de página 5">
            <a:extLst>
              <a:ext uri="{FF2B5EF4-FFF2-40B4-BE49-F238E27FC236}">
                <a16:creationId xmlns:a16="http://schemas.microsoft.com/office/drawing/2014/main" xmlns="" id="{64153424-7D32-4193-A094-7CA46E49F4B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BDA8FC11-A53F-4622-8285-7F8E14551690}"/>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3332631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3 Marcador de fecha">
            <a:extLst>
              <a:ext uri="{FF2B5EF4-FFF2-40B4-BE49-F238E27FC236}">
                <a16:creationId xmlns:a16="http://schemas.microsoft.com/office/drawing/2014/main" xmlns="" id="{870365D6-C564-450F-84B1-0C9F97C13A62}"/>
              </a:ext>
            </a:extLst>
          </p:cNvPr>
          <p:cNvSpPr>
            <a:spLocks noGrp="1"/>
          </p:cNvSpPr>
          <p:nvPr>
            <p:ph type="dt" sz="half" idx="10"/>
          </p:nvPr>
        </p:nvSpPr>
        <p:spPr/>
        <p:txBody>
          <a:bodyPr/>
          <a:lstStyle>
            <a:lvl1pPr>
              <a:defRPr/>
            </a:lvl1pPr>
          </a:lstStyle>
          <a:p>
            <a:pPr>
              <a:defRPr/>
            </a:pPr>
            <a:endParaRPr lang="es-ES"/>
          </a:p>
        </p:txBody>
      </p:sp>
      <p:sp>
        <p:nvSpPr>
          <p:cNvPr id="4" name="4 Marcador de pie de página">
            <a:extLst>
              <a:ext uri="{FF2B5EF4-FFF2-40B4-BE49-F238E27FC236}">
                <a16:creationId xmlns:a16="http://schemas.microsoft.com/office/drawing/2014/main" xmlns="" id="{4C0261A0-F783-4618-95F9-7AA09E570228}"/>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xmlns="" id="{6E2F8E53-62E2-405A-8079-BD2B5492CFFD}"/>
              </a:ext>
            </a:extLst>
          </p:cNvPr>
          <p:cNvSpPr>
            <a:spLocks noGrp="1"/>
          </p:cNvSpPr>
          <p:nvPr>
            <p:ph type="sldNum" sz="quarter" idx="12"/>
          </p:nvPr>
        </p:nvSpPr>
        <p:spPr/>
        <p:txBody>
          <a:bodyPr/>
          <a:lstStyle>
            <a:lvl1pPr>
              <a:defRPr/>
            </a:lvl1pPr>
          </a:lstStyle>
          <a:p>
            <a:pPr>
              <a:defRPr/>
            </a:pPr>
            <a:fld id="{AA74FD51-E6D2-463C-A7AC-E248C202154E}" type="slidenum">
              <a:rPr lang="es-ES" altLang="es-CL"/>
              <a:pPr>
                <a:defRPr/>
              </a:pPr>
              <a:t>‹Nº›</a:t>
            </a:fld>
            <a:endParaRPr lang="es-ES" altLang="es-CL"/>
          </a:p>
        </p:txBody>
      </p:sp>
    </p:spTree>
    <p:extLst>
      <p:ext uri="{BB962C8B-B14F-4D97-AF65-F5344CB8AC3E}">
        <p14:creationId xmlns:p14="http://schemas.microsoft.com/office/powerpoint/2010/main" val="3279207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a:extLst>
              <a:ext uri="{FF2B5EF4-FFF2-40B4-BE49-F238E27FC236}">
                <a16:creationId xmlns:a16="http://schemas.microsoft.com/office/drawing/2014/main" xmlns="" id="{ACEDF780-ED62-4DE3-909F-E64D21410960}"/>
              </a:ext>
            </a:extLst>
          </p:cNvPr>
          <p:cNvSpPr>
            <a:spLocks noGrp="1"/>
          </p:cNvSpPr>
          <p:nvPr>
            <p:ph type="dt" sz="half" idx="10"/>
          </p:nvPr>
        </p:nvSpPr>
        <p:spPr/>
        <p:txBody>
          <a:bodyPr/>
          <a:lstStyle>
            <a:lvl1pPr>
              <a:defRPr/>
            </a:lvl1pPr>
          </a:lstStyle>
          <a:p>
            <a:pPr>
              <a:defRPr/>
            </a:pPr>
            <a:endParaRPr lang="es-ES"/>
          </a:p>
        </p:txBody>
      </p:sp>
      <p:sp>
        <p:nvSpPr>
          <p:cNvPr id="3" name="2 Marcador de pie de página">
            <a:extLst>
              <a:ext uri="{FF2B5EF4-FFF2-40B4-BE49-F238E27FC236}">
                <a16:creationId xmlns:a16="http://schemas.microsoft.com/office/drawing/2014/main" xmlns="" id="{1A3CFC90-A3EE-4A60-9773-7AC3B510F6A9}"/>
              </a:ext>
            </a:extLst>
          </p:cNvPr>
          <p:cNvSpPr>
            <a:spLocks noGrp="1"/>
          </p:cNvSpPr>
          <p:nvPr>
            <p:ph type="ftr" sz="quarter" idx="11"/>
          </p:nvPr>
        </p:nvSpPr>
        <p:spPr/>
        <p:txBody>
          <a:bodyPr/>
          <a:lstStyle>
            <a:lvl1pPr>
              <a:defRPr/>
            </a:lvl1pPr>
          </a:lstStyle>
          <a:p>
            <a:pPr>
              <a:defRPr/>
            </a:pPr>
            <a:endParaRPr lang="es-ES"/>
          </a:p>
        </p:txBody>
      </p:sp>
      <p:sp>
        <p:nvSpPr>
          <p:cNvPr id="4" name="3 Marcador de número de diapositiva">
            <a:extLst>
              <a:ext uri="{FF2B5EF4-FFF2-40B4-BE49-F238E27FC236}">
                <a16:creationId xmlns:a16="http://schemas.microsoft.com/office/drawing/2014/main" xmlns="" id="{DAE02256-7E38-4D76-86E9-0F3D39C6E759}"/>
              </a:ext>
            </a:extLst>
          </p:cNvPr>
          <p:cNvSpPr>
            <a:spLocks noGrp="1"/>
          </p:cNvSpPr>
          <p:nvPr>
            <p:ph type="sldNum" sz="quarter" idx="12"/>
          </p:nvPr>
        </p:nvSpPr>
        <p:spPr/>
        <p:txBody>
          <a:bodyPr/>
          <a:lstStyle>
            <a:lvl1pPr>
              <a:defRPr/>
            </a:lvl1pPr>
          </a:lstStyle>
          <a:p>
            <a:pPr>
              <a:defRPr/>
            </a:pPr>
            <a:fld id="{824DDB58-78F2-4B78-9BF5-B868B7CB60E4}" type="slidenum">
              <a:rPr lang="es-ES" altLang="es-CL"/>
              <a:pPr>
                <a:defRPr/>
              </a:pPr>
              <a:t>‹Nº›</a:t>
            </a:fld>
            <a:endParaRPr lang="es-ES" altLang="es-CL"/>
          </a:p>
        </p:txBody>
      </p:sp>
    </p:spTree>
    <p:extLst>
      <p:ext uri="{BB962C8B-B14F-4D97-AF65-F5344CB8AC3E}">
        <p14:creationId xmlns:p14="http://schemas.microsoft.com/office/powerpoint/2010/main" val="567504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8 Rectángulo">
            <a:extLst>
              <a:ext uri="{FF2B5EF4-FFF2-40B4-BE49-F238E27FC236}">
                <a16:creationId xmlns:a16="http://schemas.microsoft.com/office/drawing/2014/main" xmlns="" id="{8F91EA52-67DC-4DB4-9C20-9E691D7AE92D}"/>
              </a:ext>
            </a:extLst>
          </p:cNvPr>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10 Rectángulo">
            <a:extLst>
              <a:ext uri="{FF2B5EF4-FFF2-40B4-BE49-F238E27FC236}">
                <a16:creationId xmlns:a16="http://schemas.microsoft.com/office/drawing/2014/main" xmlns="" id="{C1C7E762-D7D6-4E43-8C93-58F42D1989BB}"/>
              </a:ext>
            </a:extLst>
          </p:cNvPr>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Título"/>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s-ES"/>
              <a:t>Haga clic para modificar el estilo de título del patrón</a:t>
            </a:r>
            <a:endParaRPr lang="en-US"/>
          </a:p>
        </p:txBody>
      </p:sp>
      <p:sp>
        <p:nvSpPr>
          <p:cNvPr id="3" name="2 Marcador de contenido"/>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a:t>Haga clic para modificar el estilo de texto del patrón</a:t>
            </a:r>
          </a:p>
        </p:txBody>
      </p:sp>
      <p:sp>
        <p:nvSpPr>
          <p:cNvPr id="7" name="4 Marcador de fecha">
            <a:extLst>
              <a:ext uri="{FF2B5EF4-FFF2-40B4-BE49-F238E27FC236}">
                <a16:creationId xmlns:a16="http://schemas.microsoft.com/office/drawing/2014/main" xmlns="" id="{E14E9A63-EA3C-406F-AB23-A51EA9516CC5}"/>
              </a:ext>
            </a:extLst>
          </p:cNvPr>
          <p:cNvSpPr>
            <a:spLocks noGrp="1"/>
          </p:cNvSpPr>
          <p:nvPr>
            <p:ph type="dt" sz="half" idx="10"/>
          </p:nvPr>
        </p:nvSpPr>
        <p:spPr/>
        <p:txBody>
          <a:bodyPr/>
          <a:lstStyle>
            <a:lvl1pPr>
              <a:defRPr/>
            </a:lvl1pPr>
          </a:lstStyle>
          <a:p>
            <a:pPr>
              <a:defRPr/>
            </a:pPr>
            <a:endParaRPr lang="es-ES"/>
          </a:p>
        </p:txBody>
      </p:sp>
      <p:sp>
        <p:nvSpPr>
          <p:cNvPr id="8" name="5 Marcador de pie de página">
            <a:extLst>
              <a:ext uri="{FF2B5EF4-FFF2-40B4-BE49-F238E27FC236}">
                <a16:creationId xmlns:a16="http://schemas.microsoft.com/office/drawing/2014/main" xmlns="" id="{A5083D0E-7E0F-46F6-AA8B-180719285D33}"/>
              </a:ext>
            </a:extLst>
          </p:cNvPr>
          <p:cNvSpPr>
            <a:spLocks noGrp="1"/>
          </p:cNvSpPr>
          <p:nvPr>
            <p:ph type="ftr" sz="quarter" idx="11"/>
          </p:nvPr>
        </p:nvSpPr>
        <p:spPr/>
        <p:txBody>
          <a:bodyPr/>
          <a:lstStyle>
            <a:lvl1pPr>
              <a:defRPr/>
            </a:lvl1pPr>
          </a:lstStyle>
          <a:p>
            <a:pPr>
              <a:defRPr/>
            </a:pPr>
            <a:endParaRPr lang="es-ES"/>
          </a:p>
        </p:txBody>
      </p:sp>
      <p:sp>
        <p:nvSpPr>
          <p:cNvPr id="9" name="6 Marcador de número de diapositiva">
            <a:extLst>
              <a:ext uri="{FF2B5EF4-FFF2-40B4-BE49-F238E27FC236}">
                <a16:creationId xmlns:a16="http://schemas.microsoft.com/office/drawing/2014/main" xmlns="" id="{1EFE1A8B-8E78-4C6B-9F14-34C1DD82EFC7}"/>
              </a:ext>
            </a:extLst>
          </p:cNvPr>
          <p:cNvSpPr>
            <a:spLocks noGrp="1"/>
          </p:cNvSpPr>
          <p:nvPr>
            <p:ph type="sldNum" sz="quarter" idx="12"/>
          </p:nvPr>
        </p:nvSpPr>
        <p:spPr/>
        <p:txBody>
          <a:bodyPr/>
          <a:lstStyle>
            <a:lvl1pPr>
              <a:defRPr/>
            </a:lvl1pPr>
          </a:lstStyle>
          <a:p>
            <a:pPr>
              <a:defRPr/>
            </a:pPr>
            <a:fld id="{F073FE53-01D6-482E-8481-3BC5808CEF75}" type="slidenum">
              <a:rPr lang="es-ES" altLang="es-CL"/>
              <a:pPr>
                <a:defRPr/>
              </a:pPr>
              <a:t>‹Nº›</a:t>
            </a:fld>
            <a:endParaRPr lang="es-ES" altLang="es-CL"/>
          </a:p>
        </p:txBody>
      </p:sp>
    </p:spTree>
    <p:extLst>
      <p:ext uri="{BB962C8B-B14F-4D97-AF65-F5344CB8AC3E}">
        <p14:creationId xmlns:p14="http://schemas.microsoft.com/office/powerpoint/2010/main" val="3692981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bg2"/>
        </a:solidFill>
        <a:effectLst/>
      </p:bgPr>
    </p:bg>
    <p:spTree>
      <p:nvGrpSpPr>
        <p:cNvPr id="1" name=""/>
        <p:cNvGrpSpPr/>
        <p:nvPr/>
      </p:nvGrpSpPr>
      <p:grpSpPr>
        <a:xfrm>
          <a:off x="0" y="0"/>
          <a:ext cx="0" cy="0"/>
          <a:chOff x="0" y="0"/>
          <a:chExt cx="0" cy="0"/>
        </a:xfrm>
      </p:grpSpPr>
      <p:sp>
        <p:nvSpPr>
          <p:cNvPr id="5" name="8 Rectángulo">
            <a:extLst>
              <a:ext uri="{FF2B5EF4-FFF2-40B4-BE49-F238E27FC236}">
                <a16:creationId xmlns:a16="http://schemas.microsoft.com/office/drawing/2014/main" xmlns="" id="{732CC901-D32D-43C1-9EF8-255D74CBC280}"/>
              </a:ext>
            </a:extLst>
          </p:cNvPr>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10 Rectángulo">
            <a:extLst>
              <a:ext uri="{FF2B5EF4-FFF2-40B4-BE49-F238E27FC236}">
                <a16:creationId xmlns:a16="http://schemas.microsoft.com/office/drawing/2014/main" xmlns="" id="{2A5F382E-D982-4F56-8E39-57D94DC651EF}"/>
              </a:ext>
            </a:extLst>
          </p:cNvPr>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Título"/>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a:t>Haga clic para modificar el estilo de texto del patrón</a:t>
            </a:r>
          </a:p>
        </p:txBody>
      </p:sp>
      <p:sp>
        <p:nvSpPr>
          <p:cNvPr id="7" name="4 Marcador de fecha">
            <a:extLst>
              <a:ext uri="{FF2B5EF4-FFF2-40B4-BE49-F238E27FC236}">
                <a16:creationId xmlns:a16="http://schemas.microsoft.com/office/drawing/2014/main" xmlns="" id="{C045180F-FBBB-4B7B-9572-55E6881594D2}"/>
              </a:ext>
            </a:extLst>
          </p:cNvPr>
          <p:cNvSpPr>
            <a:spLocks noGrp="1"/>
          </p:cNvSpPr>
          <p:nvPr>
            <p:ph type="dt" sz="half" idx="10"/>
          </p:nvPr>
        </p:nvSpPr>
        <p:spPr>
          <a:xfrm>
            <a:off x="220133" y="1169988"/>
            <a:ext cx="3363384" cy="201612"/>
          </a:xfrm>
        </p:spPr>
        <p:txBody>
          <a:bodyPr/>
          <a:lstStyle>
            <a:lvl1pPr>
              <a:defRPr/>
            </a:lvl1pPr>
          </a:lstStyle>
          <a:p>
            <a:pPr>
              <a:defRPr/>
            </a:pPr>
            <a:endParaRPr lang="es-ES"/>
          </a:p>
        </p:txBody>
      </p:sp>
      <p:sp>
        <p:nvSpPr>
          <p:cNvPr id="8" name="5 Marcador de pie de página">
            <a:extLst>
              <a:ext uri="{FF2B5EF4-FFF2-40B4-BE49-F238E27FC236}">
                <a16:creationId xmlns:a16="http://schemas.microsoft.com/office/drawing/2014/main" xmlns="" id="{F0C479B2-5A48-4B28-8A3D-965966230420}"/>
              </a:ext>
            </a:extLst>
          </p:cNvPr>
          <p:cNvSpPr>
            <a:spLocks noGrp="1"/>
          </p:cNvSpPr>
          <p:nvPr>
            <p:ph type="ftr" sz="quarter" idx="11"/>
          </p:nvPr>
        </p:nvSpPr>
        <p:spPr>
          <a:xfrm>
            <a:off x="4047067" y="1169988"/>
            <a:ext cx="6925733" cy="201612"/>
          </a:xfrm>
        </p:spPr>
        <p:txBody>
          <a:bodyPr/>
          <a:lstStyle>
            <a:lvl1pPr>
              <a:defRPr>
                <a:solidFill>
                  <a:schemeClr val="bg1">
                    <a:shade val="50000"/>
                  </a:schemeClr>
                </a:solidFill>
              </a:defRPr>
            </a:lvl1pPr>
          </a:lstStyle>
          <a:p>
            <a:pPr>
              <a:defRPr/>
            </a:pPr>
            <a:endParaRPr lang="es-ES"/>
          </a:p>
        </p:txBody>
      </p:sp>
      <p:sp>
        <p:nvSpPr>
          <p:cNvPr id="9" name="6 Marcador de número de diapositiva">
            <a:extLst>
              <a:ext uri="{FF2B5EF4-FFF2-40B4-BE49-F238E27FC236}">
                <a16:creationId xmlns:a16="http://schemas.microsoft.com/office/drawing/2014/main" xmlns="" id="{C8C23154-0CE8-4A9B-8B16-E8EF697AC98D}"/>
              </a:ext>
            </a:extLst>
          </p:cNvPr>
          <p:cNvSpPr>
            <a:spLocks noGrp="1"/>
          </p:cNvSpPr>
          <p:nvPr>
            <p:ph type="sldNum" sz="quarter" idx="12"/>
          </p:nvPr>
        </p:nvSpPr>
        <p:spPr>
          <a:xfrm>
            <a:off x="11118851" y="1169988"/>
            <a:ext cx="977900" cy="201612"/>
          </a:xfrm>
        </p:spPr>
        <p:txBody>
          <a:bodyPr/>
          <a:lstStyle>
            <a:lvl1pPr>
              <a:defRPr/>
            </a:lvl1pPr>
          </a:lstStyle>
          <a:p>
            <a:pPr>
              <a:defRPr/>
            </a:pPr>
            <a:fld id="{EF49F55E-4D57-4242-B4CF-446D4EDB7896}" type="slidenum">
              <a:rPr lang="es-ES" altLang="es-CL"/>
              <a:pPr>
                <a:defRPr/>
              </a:pPr>
              <a:t>‹Nº›</a:t>
            </a:fld>
            <a:endParaRPr lang="es-ES" altLang="es-CL"/>
          </a:p>
        </p:txBody>
      </p:sp>
    </p:spTree>
    <p:extLst>
      <p:ext uri="{BB962C8B-B14F-4D97-AF65-F5344CB8AC3E}">
        <p14:creationId xmlns:p14="http://schemas.microsoft.com/office/powerpoint/2010/main" val="89443335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xmlns="" id="{E331D79B-0EAA-463F-A75F-7FFD57C633BA}"/>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xmlns="" id="{2FC16B28-A3E0-40E6-8157-C9D68C78EBE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D22CD604-BD55-4A54-92DC-5B17E4E0E234}"/>
              </a:ext>
            </a:extLst>
          </p:cNvPr>
          <p:cNvSpPr>
            <a:spLocks noGrp="1"/>
          </p:cNvSpPr>
          <p:nvPr>
            <p:ph type="sldNum" sz="quarter" idx="12"/>
          </p:nvPr>
        </p:nvSpPr>
        <p:spPr/>
        <p:txBody>
          <a:bodyPr/>
          <a:lstStyle>
            <a:lvl1pPr>
              <a:defRPr/>
            </a:lvl1pPr>
          </a:lstStyle>
          <a:p>
            <a:pPr>
              <a:defRPr/>
            </a:pPr>
            <a:fld id="{584B24DE-9E52-4A1E-83FE-876AA1661FC1}" type="slidenum">
              <a:rPr lang="es-ES" altLang="es-CL"/>
              <a:pPr>
                <a:defRPr/>
              </a:pPr>
              <a:t>‹Nº›</a:t>
            </a:fld>
            <a:endParaRPr lang="es-ES" altLang="es-CL"/>
          </a:p>
        </p:txBody>
      </p:sp>
    </p:spTree>
    <p:extLst>
      <p:ext uri="{BB962C8B-B14F-4D97-AF65-F5344CB8AC3E}">
        <p14:creationId xmlns:p14="http://schemas.microsoft.com/office/powerpoint/2010/main" val="1300975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8 Rectángulo">
            <a:extLst>
              <a:ext uri="{FF2B5EF4-FFF2-40B4-BE49-F238E27FC236}">
                <a16:creationId xmlns:a16="http://schemas.microsoft.com/office/drawing/2014/main" xmlns="" id="{CF836096-22D6-4DDF-9A9D-667A8C20627E}"/>
              </a:ext>
            </a:extLst>
          </p:cNvPr>
          <p:cNvSpPr/>
          <p:nvPr/>
        </p:nvSpPr>
        <p:spPr bwMode="invGray">
          <a:xfrm>
            <a:off x="8798985" y="0"/>
            <a:ext cx="6138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10 Rectángulo">
            <a:extLst>
              <a:ext uri="{FF2B5EF4-FFF2-40B4-BE49-F238E27FC236}">
                <a16:creationId xmlns:a16="http://schemas.microsoft.com/office/drawing/2014/main" xmlns="" id="{8CF435F2-017A-4647-96B4-C6707F2A221F}"/>
              </a:ext>
            </a:extLst>
          </p:cNvPr>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Título vertical"/>
          <p:cNvSpPr>
            <a:spLocks noGrp="1"/>
          </p:cNvSpPr>
          <p:nvPr>
            <p:ph type="title" orient="vert"/>
          </p:nvPr>
        </p:nvSpPr>
        <p:spPr>
          <a:xfrm>
            <a:off x="9042400" y="274641"/>
            <a:ext cx="25400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304801"/>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3 Marcador de fecha">
            <a:extLst>
              <a:ext uri="{FF2B5EF4-FFF2-40B4-BE49-F238E27FC236}">
                <a16:creationId xmlns:a16="http://schemas.microsoft.com/office/drawing/2014/main" xmlns="" id="{7995D9AE-8073-4BF6-8A62-A37A687366FC}"/>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xmlns="" id="{730C19F5-5CEA-478A-99E5-8917D2429BB3}"/>
              </a:ext>
            </a:extLst>
          </p:cNvPr>
          <p:cNvSpPr>
            <a:spLocks noGrp="1"/>
          </p:cNvSpPr>
          <p:nvPr>
            <p:ph type="ftr" sz="quarter" idx="11"/>
          </p:nvPr>
        </p:nvSpPr>
        <p:spPr>
          <a:xfrm>
            <a:off x="3520018" y="6376989"/>
            <a:ext cx="5115983" cy="365125"/>
          </a:xfrm>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xmlns="" id="{44B97035-9AA6-4C39-A918-E5458E879A7E}"/>
              </a:ext>
            </a:extLst>
          </p:cNvPr>
          <p:cNvSpPr>
            <a:spLocks noGrp="1"/>
          </p:cNvSpPr>
          <p:nvPr>
            <p:ph type="sldNum" sz="quarter" idx="12"/>
          </p:nvPr>
        </p:nvSpPr>
        <p:spPr/>
        <p:txBody>
          <a:bodyPr/>
          <a:lstStyle>
            <a:lvl1pPr>
              <a:defRPr/>
            </a:lvl1pPr>
          </a:lstStyle>
          <a:p>
            <a:pPr>
              <a:defRPr/>
            </a:pPr>
            <a:fld id="{7A8D1247-73DD-4F50-B59A-56653287B71A}" type="slidenum">
              <a:rPr lang="es-ES" altLang="es-CL"/>
              <a:pPr>
                <a:defRPr/>
              </a:pPr>
              <a:t>‹Nº›</a:t>
            </a:fld>
            <a:endParaRPr lang="es-ES" altLang="es-CL"/>
          </a:p>
        </p:txBody>
      </p:sp>
    </p:spTree>
    <p:extLst>
      <p:ext uri="{BB962C8B-B14F-4D97-AF65-F5344CB8AC3E}">
        <p14:creationId xmlns:p14="http://schemas.microsoft.com/office/powerpoint/2010/main" val="3305516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22400" y="304801"/>
            <a:ext cx="10058400" cy="1431925"/>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1422400" y="1981200"/>
            <a:ext cx="4927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553200" y="1981200"/>
            <a:ext cx="4927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a:extLst>
              <a:ext uri="{FF2B5EF4-FFF2-40B4-BE49-F238E27FC236}">
                <a16:creationId xmlns:a16="http://schemas.microsoft.com/office/drawing/2014/main" xmlns="" id="{61789E34-8DAF-4A91-99F6-632DD30ED4B3}"/>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xmlns="" id="{66EDD2A1-3536-48F0-8D04-B8E7260DF1F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xmlns="" id="{29921D52-8209-434B-962F-6C2A5920808D}"/>
              </a:ext>
            </a:extLst>
          </p:cNvPr>
          <p:cNvSpPr>
            <a:spLocks noGrp="1"/>
          </p:cNvSpPr>
          <p:nvPr>
            <p:ph type="sldNum" sz="quarter" idx="12"/>
          </p:nvPr>
        </p:nvSpPr>
        <p:spPr/>
        <p:txBody>
          <a:bodyPr/>
          <a:lstStyle>
            <a:lvl1pPr>
              <a:defRPr/>
            </a:lvl1pPr>
          </a:lstStyle>
          <a:p>
            <a:pPr>
              <a:defRPr/>
            </a:pPr>
            <a:fld id="{BBD5AA5A-72A4-4CF1-9D48-C2666454D614}" type="slidenum">
              <a:rPr lang="es-ES" altLang="es-CL"/>
              <a:pPr>
                <a:defRPr/>
              </a:pPr>
              <a:t>‹Nº›</a:t>
            </a:fld>
            <a:endParaRPr lang="es-ES" altLang="es-CL"/>
          </a:p>
        </p:txBody>
      </p:sp>
    </p:spTree>
    <p:extLst>
      <p:ext uri="{BB962C8B-B14F-4D97-AF65-F5344CB8AC3E}">
        <p14:creationId xmlns:p14="http://schemas.microsoft.com/office/powerpoint/2010/main" val="149758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33065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62184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9061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BB7776-6576-4EC7-BB69-DB684CC110A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E5A21675-B432-42AA-BD4C-A0DA7C7A13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FDF5D1F5-6388-49F3-88BD-D7F73416AC5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AEC234ED-BC2E-43EF-8000-BAC2E71A6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332464AE-C661-4043-99CE-5F5CD410CB9E}"/>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170486DC-E63C-4698-8B35-8EA7736E7413}"/>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8" name="Marcador de pie de página 7">
            <a:extLst>
              <a:ext uri="{FF2B5EF4-FFF2-40B4-BE49-F238E27FC236}">
                <a16:creationId xmlns:a16="http://schemas.microsoft.com/office/drawing/2014/main" xmlns="" id="{D8DB9C7F-25CB-44B3-B3FF-EFDC09E1D710}"/>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E3F655AF-868C-492D-A9C5-98DED890C8F8}"/>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3303496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67219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18920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80635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238736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887118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43599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70231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8350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979F55-060F-41F5-9132-5E5EC6907BD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6DE26566-7253-4DFB-AA2B-0578A31701D3}"/>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4" name="Marcador de pie de página 3">
            <a:extLst>
              <a:ext uri="{FF2B5EF4-FFF2-40B4-BE49-F238E27FC236}">
                <a16:creationId xmlns:a16="http://schemas.microsoft.com/office/drawing/2014/main" xmlns="" id="{52A9FC7D-A0B9-4D2E-8066-84FE3A33FF8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9B9C3A42-D4EA-45CD-B3CD-B052D88DBB07}"/>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344012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A71481C-02A0-4628-9EC4-5DA3CAE2EA31}"/>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3" name="Marcador de pie de página 2">
            <a:extLst>
              <a:ext uri="{FF2B5EF4-FFF2-40B4-BE49-F238E27FC236}">
                <a16:creationId xmlns:a16="http://schemas.microsoft.com/office/drawing/2014/main" xmlns="" id="{6C4A189C-4DAB-4A2D-BC25-33418C5ADA1F}"/>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19DDEE4F-E468-4A6F-9A2E-9058D3666FF1}"/>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50914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D490B0-503E-456A-A218-F8D1942754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C29D7099-62E3-44AC-BA60-8BA357B77B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8C931E91-8B31-42A7-B43F-F19B4AEF8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03B24D62-2F9E-4E2E-9B1F-F18C6809979A}"/>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6" name="Marcador de pie de página 5">
            <a:extLst>
              <a:ext uri="{FF2B5EF4-FFF2-40B4-BE49-F238E27FC236}">
                <a16:creationId xmlns:a16="http://schemas.microsoft.com/office/drawing/2014/main" xmlns="" id="{ADB82725-7358-49D4-B091-19906A04916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DEEC0D75-6769-458D-A1D7-3A012B0070C1}"/>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222091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9A3682-1DC8-4AAF-8B97-5B3B653F9D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9A6A9A81-7A08-44B5-B6D6-5E6124CD05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5A0B5A3C-A3C3-4DED-B6CE-B4AEB8921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4C15708C-2F53-4108-B4B7-C35C22D7E6D7}"/>
              </a:ext>
            </a:extLst>
          </p:cNvPr>
          <p:cNvSpPr>
            <a:spLocks noGrp="1"/>
          </p:cNvSpPr>
          <p:nvPr>
            <p:ph type="dt" sz="half" idx="10"/>
          </p:nvPr>
        </p:nvSpPr>
        <p:spPr/>
        <p:txBody>
          <a:bodyPr/>
          <a:lstStyle/>
          <a:p>
            <a:fld id="{6907CFAE-DA08-48A6-8FEE-A023B4D3C03A}" type="datetimeFigureOut">
              <a:rPr lang="es-CL" smtClean="0"/>
              <a:t>23-05-2018</a:t>
            </a:fld>
            <a:endParaRPr lang="es-CL"/>
          </a:p>
        </p:txBody>
      </p:sp>
      <p:sp>
        <p:nvSpPr>
          <p:cNvPr id="6" name="Marcador de pie de página 5">
            <a:extLst>
              <a:ext uri="{FF2B5EF4-FFF2-40B4-BE49-F238E27FC236}">
                <a16:creationId xmlns:a16="http://schemas.microsoft.com/office/drawing/2014/main" xmlns="" id="{DCDF1CB7-31D6-4059-9068-234CD74653D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F52179BB-1183-476B-82DE-8BEA482025DB}"/>
              </a:ext>
            </a:extLst>
          </p:cNvPr>
          <p:cNvSpPr>
            <a:spLocks noGrp="1"/>
          </p:cNvSpPr>
          <p:nvPr>
            <p:ph type="sldNum" sz="quarter" idx="12"/>
          </p:nvPr>
        </p:nvSpPr>
        <p:spPr/>
        <p:txBody>
          <a:bodyPr/>
          <a:lstStyle/>
          <a:p>
            <a:fld id="{3464AF19-8716-49AE-A7B4-94F6144FED22}" type="slidenum">
              <a:rPr lang="es-CL" smtClean="0"/>
              <a:t>‹Nº›</a:t>
            </a:fld>
            <a:endParaRPr lang="es-CL"/>
          </a:p>
        </p:txBody>
      </p:sp>
    </p:spTree>
    <p:extLst>
      <p:ext uri="{BB962C8B-B14F-4D97-AF65-F5344CB8AC3E}">
        <p14:creationId xmlns:p14="http://schemas.microsoft.com/office/powerpoint/2010/main" val="393614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F4A316A2-7AFF-4CAF-9866-7EDDD1A93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E76241BA-B29C-49B9-933F-693A9E3AFE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33B1C6B8-C37B-494C-B35C-AF28EB2DC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7CFAE-DA08-48A6-8FEE-A023B4D3C03A}" type="datetimeFigureOut">
              <a:rPr lang="es-CL" smtClean="0"/>
              <a:t>23-05-2018</a:t>
            </a:fld>
            <a:endParaRPr lang="es-CL"/>
          </a:p>
        </p:txBody>
      </p:sp>
      <p:sp>
        <p:nvSpPr>
          <p:cNvPr id="5" name="Marcador de pie de página 4">
            <a:extLst>
              <a:ext uri="{FF2B5EF4-FFF2-40B4-BE49-F238E27FC236}">
                <a16:creationId xmlns:a16="http://schemas.microsoft.com/office/drawing/2014/main" xmlns="" id="{6881CB14-BEE5-48BC-AE10-AFB0ACA7B2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0729B5C9-44D8-4576-95EC-0383F1AB03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4AF19-8716-49AE-A7B4-94F6144FED22}" type="slidenum">
              <a:rPr lang="es-CL" smtClean="0"/>
              <a:t>‹Nº›</a:t>
            </a:fld>
            <a:endParaRPr lang="es-CL"/>
          </a:p>
        </p:txBody>
      </p:sp>
    </p:spTree>
    <p:extLst>
      <p:ext uri="{BB962C8B-B14F-4D97-AF65-F5344CB8AC3E}">
        <p14:creationId xmlns:p14="http://schemas.microsoft.com/office/powerpoint/2010/main" val="2565823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9 Rectángulo">
            <a:extLst>
              <a:ext uri="{FF2B5EF4-FFF2-40B4-BE49-F238E27FC236}">
                <a16:creationId xmlns:a16="http://schemas.microsoft.com/office/drawing/2014/main" xmlns="" id="{6E18D1BA-8DB9-4710-A84D-9F4DD9E6AC99}"/>
              </a:ext>
            </a:extLst>
          </p:cNvPr>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6 Rectángulo">
            <a:extLst>
              <a:ext uri="{FF2B5EF4-FFF2-40B4-BE49-F238E27FC236}">
                <a16:creationId xmlns:a16="http://schemas.microsoft.com/office/drawing/2014/main" xmlns="" id="{98788BE8-BAE0-4BA0-866A-BCD4E197D9E3}"/>
              </a:ext>
            </a:extLst>
          </p:cNvPr>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Marcador de título">
            <a:extLst>
              <a:ext uri="{FF2B5EF4-FFF2-40B4-BE49-F238E27FC236}">
                <a16:creationId xmlns:a16="http://schemas.microsoft.com/office/drawing/2014/main" xmlns="" id="{F01EB1FE-DC36-49A6-AC66-799A0C2C4CFB}"/>
              </a:ext>
            </a:extLst>
          </p:cNvPr>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s-ES"/>
              <a:t>Haga clic para modificar el estilo de título del patrón</a:t>
            </a:r>
            <a:endParaRPr lang="en-US"/>
          </a:p>
        </p:txBody>
      </p:sp>
      <p:sp>
        <p:nvSpPr>
          <p:cNvPr id="1029" name="2 Marcador de texto">
            <a:extLst>
              <a:ext uri="{FF2B5EF4-FFF2-40B4-BE49-F238E27FC236}">
                <a16:creationId xmlns:a16="http://schemas.microsoft.com/office/drawing/2014/main" xmlns="" id="{A90A4176-7FFD-4FA8-B61D-40DB918E847B}"/>
              </a:ext>
            </a:extLst>
          </p:cNvPr>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4" name="3 Marcador de fecha">
            <a:extLst>
              <a:ext uri="{FF2B5EF4-FFF2-40B4-BE49-F238E27FC236}">
                <a16:creationId xmlns:a16="http://schemas.microsoft.com/office/drawing/2014/main" xmlns="" id="{0659D51B-0E1A-461C-9535-7FA56AE89A2D}"/>
              </a:ext>
            </a:extLst>
          </p:cNvPr>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cs typeface="Arial" charset="0"/>
              </a:defRPr>
            </a:lvl1pPr>
            <a:extLst/>
          </a:lstStyle>
          <a:p>
            <a:pPr>
              <a:defRPr/>
            </a:pPr>
            <a:endParaRPr lang="es-ES"/>
          </a:p>
        </p:txBody>
      </p:sp>
      <p:sp>
        <p:nvSpPr>
          <p:cNvPr id="5" name="4 Marcador de pie de página">
            <a:extLst>
              <a:ext uri="{FF2B5EF4-FFF2-40B4-BE49-F238E27FC236}">
                <a16:creationId xmlns:a16="http://schemas.microsoft.com/office/drawing/2014/main" xmlns="" id="{0B069DCD-2190-4734-9607-198B0C0FA23F}"/>
              </a:ext>
            </a:extLst>
          </p:cNvPr>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latinLnBrk="0" hangingPunct="1">
              <a:defRPr kumimoji="0" sz="1200">
                <a:solidFill>
                  <a:schemeClr val="tx1">
                    <a:tint val="95000"/>
                  </a:schemeClr>
                </a:solidFill>
                <a:cs typeface="Arial" charset="0"/>
              </a:defRPr>
            </a:lvl1pPr>
            <a:extLst/>
          </a:lstStyle>
          <a:p>
            <a:pPr>
              <a:defRPr/>
            </a:pPr>
            <a:endParaRPr lang="es-ES"/>
          </a:p>
        </p:txBody>
      </p:sp>
      <p:sp>
        <p:nvSpPr>
          <p:cNvPr id="6" name="5 Marcador de número de diapositiva">
            <a:extLst>
              <a:ext uri="{FF2B5EF4-FFF2-40B4-BE49-F238E27FC236}">
                <a16:creationId xmlns:a16="http://schemas.microsoft.com/office/drawing/2014/main" xmlns="" id="{3B28BB6B-FB14-4A64-AD64-4DA7F33AB8F0}"/>
              </a:ext>
            </a:extLst>
          </p:cNvPr>
          <p:cNvSpPr>
            <a:spLocks noGrp="1"/>
          </p:cNvSpPr>
          <p:nvPr>
            <p:ph type="sldNum" sz="quarter" idx="4"/>
          </p:nvPr>
        </p:nvSpPr>
        <p:spPr>
          <a:xfrm>
            <a:off x="10938934" y="6477000"/>
            <a:ext cx="977900"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pPr>
              <a:defRPr/>
            </a:pPr>
            <a:fld id="{06674B6A-1F83-4012-83F4-9D218BEF38DD}" type="slidenum">
              <a:rPr lang="es-ES" altLang="es-CL"/>
              <a:pPr>
                <a:defRPr/>
              </a:pPr>
              <a:t>‹Nº›</a:t>
            </a:fld>
            <a:endParaRPr lang="es-ES" altLang="es-CL"/>
          </a:p>
        </p:txBody>
      </p:sp>
    </p:spTree>
    <p:extLst>
      <p:ext uri="{BB962C8B-B14F-4D97-AF65-F5344CB8AC3E}">
        <p14:creationId xmlns:p14="http://schemas.microsoft.com/office/powerpoint/2010/main" val="3031026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0000">
              <a:srgbClr val="000000"/>
            </a:gs>
            <a:gs pos="100000">
              <a:srgbClr val="303030"/>
            </a:gs>
          </a:gsLst>
          <a:lin ang="16200000" scaled="1"/>
        </a:gradFill>
        <a:effectLst/>
      </p:bgPr>
    </p:bg>
    <p:spTree>
      <p:nvGrpSpPr>
        <p:cNvPr id="1" name=""/>
        <p:cNvGrpSpPr/>
        <p:nvPr/>
      </p:nvGrpSpPr>
      <p:grpSpPr>
        <a:xfrm>
          <a:off x="0" y="0"/>
          <a:ext cx="0" cy="0"/>
          <a:chOff x="0" y="0"/>
          <a:chExt cx="0" cy="0"/>
        </a:xfrm>
      </p:grpSpPr>
      <p:sp>
        <p:nvSpPr>
          <p:cNvPr id="2050" name="21 Marcador de título">
            <a:extLst>
              <a:ext uri="{FF2B5EF4-FFF2-40B4-BE49-F238E27FC236}">
                <a16:creationId xmlns:a16="http://schemas.microsoft.com/office/drawing/2014/main" xmlns="" id="{A4CD4FE8-1AAC-45FF-853B-7938EFB2D797}"/>
              </a:ext>
            </a:extLst>
          </p:cNvPr>
          <p:cNvSpPr>
            <a:spLocks noGrp="1"/>
          </p:cNvSpPr>
          <p:nvPr>
            <p:ph type="title"/>
          </p:nvPr>
        </p:nvSpPr>
        <p:spPr bwMode="auto">
          <a:xfrm>
            <a:off x="609600" y="1524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CL"/>
              <a:t>Haga clic para modificar el estilo de título del patrón</a:t>
            </a:r>
            <a:endParaRPr lang="en-US" altLang="es-CL"/>
          </a:p>
        </p:txBody>
      </p:sp>
      <p:sp>
        <p:nvSpPr>
          <p:cNvPr id="2051" name="12 Marcador de texto">
            <a:extLst>
              <a:ext uri="{FF2B5EF4-FFF2-40B4-BE49-F238E27FC236}">
                <a16:creationId xmlns:a16="http://schemas.microsoft.com/office/drawing/2014/main" xmlns="" id="{63F5222F-4F28-4434-8C1A-AE5C97528816}"/>
              </a:ext>
            </a:extLst>
          </p:cNvPr>
          <p:cNvSpPr>
            <a:spLocks noGrp="1"/>
          </p:cNvSpPr>
          <p:nvPr>
            <p:ph type="body" idx="1"/>
          </p:nvPr>
        </p:nvSpPr>
        <p:spPr bwMode="auto">
          <a:xfrm>
            <a:off x="609600" y="1219200"/>
            <a:ext cx="109728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14" name="13 Marcador de fecha">
            <a:extLst>
              <a:ext uri="{FF2B5EF4-FFF2-40B4-BE49-F238E27FC236}">
                <a16:creationId xmlns:a16="http://schemas.microsoft.com/office/drawing/2014/main" xmlns="" id="{10727F49-2B41-48A1-B98E-A7D4BD47B8B3}"/>
              </a:ext>
            </a:extLst>
          </p:cNvPr>
          <p:cNvSpPr>
            <a:spLocks noGrp="1"/>
          </p:cNvSpPr>
          <p:nvPr>
            <p:ph type="dt" sz="half" idx="2"/>
          </p:nvPr>
        </p:nvSpPr>
        <p:spPr>
          <a:xfrm>
            <a:off x="8534401" y="6356351"/>
            <a:ext cx="3052233"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B0A1A829-750D-415D-AC4E-C671074973A2}" type="datetimeFigureOut">
              <a:rPr lang="es-ES"/>
              <a:pPr>
                <a:defRPr/>
              </a:pPr>
              <a:t>23/05/2018</a:t>
            </a:fld>
            <a:endParaRPr lang="es-ES"/>
          </a:p>
        </p:txBody>
      </p:sp>
      <p:sp>
        <p:nvSpPr>
          <p:cNvPr id="3" name="2 Marcador de pie de página">
            <a:extLst>
              <a:ext uri="{FF2B5EF4-FFF2-40B4-BE49-F238E27FC236}">
                <a16:creationId xmlns:a16="http://schemas.microsoft.com/office/drawing/2014/main" xmlns="" id="{AD2DD13E-9AB0-4A96-B009-4BFFF6736972}"/>
              </a:ext>
            </a:extLst>
          </p:cNvPr>
          <p:cNvSpPr>
            <a:spLocks noGrp="1"/>
          </p:cNvSpPr>
          <p:nvPr>
            <p:ph type="ftr" sz="quarter" idx="3"/>
          </p:nvPr>
        </p:nvSpPr>
        <p:spPr>
          <a:xfrm>
            <a:off x="3865033" y="6356351"/>
            <a:ext cx="46736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s-ES"/>
          </a:p>
        </p:txBody>
      </p:sp>
      <p:sp>
        <p:nvSpPr>
          <p:cNvPr id="23" name="22 Marcador de número de diapositiva">
            <a:extLst>
              <a:ext uri="{FF2B5EF4-FFF2-40B4-BE49-F238E27FC236}">
                <a16:creationId xmlns:a16="http://schemas.microsoft.com/office/drawing/2014/main" xmlns="" id="{7348AE86-C771-4F7F-BEDA-39FFA8562DBA}"/>
              </a:ext>
            </a:extLst>
          </p:cNvPr>
          <p:cNvSpPr>
            <a:spLocks noGrp="1"/>
          </p:cNvSpPr>
          <p:nvPr>
            <p:ph type="sldNum" sz="quarter" idx="4"/>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latin typeface="Gill Sans MT" panose="020B0502020104020203" pitchFamily="34" charset="0"/>
              </a:defRPr>
            </a:lvl1pPr>
          </a:lstStyle>
          <a:p>
            <a:pPr>
              <a:defRPr/>
            </a:pPr>
            <a:fld id="{A78D36E6-B387-4C7A-975B-E39262D9FE8F}" type="slidenum">
              <a:rPr lang="es-ES" altLang="es-CL"/>
              <a:pPr>
                <a:defRPr/>
              </a:pPr>
              <a:t>‹Nº›</a:t>
            </a:fld>
            <a:endParaRPr lang="es-ES" altLang="es-CL"/>
          </a:p>
        </p:txBody>
      </p:sp>
      <p:sp>
        <p:nvSpPr>
          <p:cNvPr id="2055" name="27 Conector recto">
            <a:extLst>
              <a:ext uri="{FF2B5EF4-FFF2-40B4-BE49-F238E27FC236}">
                <a16:creationId xmlns:a16="http://schemas.microsoft.com/office/drawing/2014/main" xmlns="" id="{9C35CE14-BD31-4DBF-B1B1-50D859D85E85}"/>
              </a:ext>
            </a:extLst>
          </p:cNvPr>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CL" sz="1800"/>
          </a:p>
        </p:txBody>
      </p:sp>
      <p:sp>
        <p:nvSpPr>
          <p:cNvPr id="2056" name="28 Conector recto">
            <a:extLst>
              <a:ext uri="{FF2B5EF4-FFF2-40B4-BE49-F238E27FC236}">
                <a16:creationId xmlns:a16="http://schemas.microsoft.com/office/drawing/2014/main" xmlns="" id="{B9B956A0-CD9C-4757-9906-AD19684D5E6B}"/>
              </a:ext>
            </a:extLst>
          </p:cNvPr>
          <p:cNvSpPr>
            <a:spLocks noChangeShapeType="1"/>
          </p:cNvSpPr>
          <p:nvPr/>
        </p:nvSpPr>
        <p:spPr bwMode="auto">
          <a:xfrm>
            <a:off x="609600" y="1143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CL" sz="1800"/>
          </a:p>
        </p:txBody>
      </p:sp>
      <p:sp>
        <p:nvSpPr>
          <p:cNvPr id="10" name="9 Triángulo isósceles">
            <a:extLst>
              <a:ext uri="{FF2B5EF4-FFF2-40B4-BE49-F238E27FC236}">
                <a16:creationId xmlns:a16="http://schemas.microsoft.com/office/drawing/2014/main" xmlns="" id="{C2EBD03D-007B-4ADE-9382-7DEAF6D0B3A5}"/>
              </a:ext>
            </a:extLst>
          </p:cNvPr>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3802537650"/>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9 Rectángulo">
            <a:extLst>
              <a:ext uri="{FF2B5EF4-FFF2-40B4-BE49-F238E27FC236}">
                <a16:creationId xmlns:a16="http://schemas.microsoft.com/office/drawing/2014/main" xmlns="" id="{07D28372-1A3F-4F07-B420-8A0CEB238514}"/>
              </a:ext>
            </a:extLst>
          </p:cNvPr>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6 Rectángulo">
            <a:extLst>
              <a:ext uri="{FF2B5EF4-FFF2-40B4-BE49-F238E27FC236}">
                <a16:creationId xmlns:a16="http://schemas.microsoft.com/office/drawing/2014/main" xmlns="" id="{A02146AB-27A0-47D9-9158-354F055E7BBD}"/>
              </a:ext>
            </a:extLst>
          </p:cNvPr>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1 Marcador de título">
            <a:extLst>
              <a:ext uri="{FF2B5EF4-FFF2-40B4-BE49-F238E27FC236}">
                <a16:creationId xmlns:a16="http://schemas.microsoft.com/office/drawing/2014/main" xmlns="" id="{7425D571-D12B-4194-8373-BAF823AE6963}"/>
              </a:ext>
            </a:extLst>
          </p:cNvPr>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s-ES"/>
              <a:t>Haga clic para modificar el estilo de título del patrón</a:t>
            </a:r>
            <a:endParaRPr lang="en-US"/>
          </a:p>
        </p:txBody>
      </p:sp>
      <p:sp>
        <p:nvSpPr>
          <p:cNvPr id="1029" name="2 Marcador de texto">
            <a:extLst>
              <a:ext uri="{FF2B5EF4-FFF2-40B4-BE49-F238E27FC236}">
                <a16:creationId xmlns:a16="http://schemas.microsoft.com/office/drawing/2014/main" xmlns="" id="{A8CE1D26-7A03-4DB9-A91C-40E606AF837E}"/>
              </a:ext>
            </a:extLst>
          </p:cNvPr>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4" name="3 Marcador de fecha">
            <a:extLst>
              <a:ext uri="{FF2B5EF4-FFF2-40B4-BE49-F238E27FC236}">
                <a16:creationId xmlns:a16="http://schemas.microsoft.com/office/drawing/2014/main" xmlns="" id="{38CF8681-4A2A-4538-80D3-B4E88F687D2C}"/>
              </a:ext>
            </a:extLst>
          </p:cNvPr>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cs typeface="Arial" charset="0"/>
              </a:defRPr>
            </a:lvl1pPr>
            <a:extLst/>
          </a:lstStyle>
          <a:p>
            <a:pPr>
              <a:defRPr/>
            </a:pPr>
            <a:endParaRPr lang="es-ES"/>
          </a:p>
        </p:txBody>
      </p:sp>
      <p:sp>
        <p:nvSpPr>
          <p:cNvPr id="5" name="4 Marcador de pie de página">
            <a:extLst>
              <a:ext uri="{FF2B5EF4-FFF2-40B4-BE49-F238E27FC236}">
                <a16:creationId xmlns:a16="http://schemas.microsoft.com/office/drawing/2014/main" xmlns="" id="{786BA229-8FEA-4AD9-9651-61E77D890D14}"/>
              </a:ext>
            </a:extLst>
          </p:cNvPr>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latinLnBrk="0" hangingPunct="1">
              <a:defRPr kumimoji="0" sz="1200">
                <a:solidFill>
                  <a:schemeClr val="tx1">
                    <a:tint val="95000"/>
                  </a:schemeClr>
                </a:solidFill>
                <a:cs typeface="Arial" charset="0"/>
              </a:defRPr>
            </a:lvl1pPr>
            <a:extLst/>
          </a:lstStyle>
          <a:p>
            <a:pPr>
              <a:defRPr/>
            </a:pPr>
            <a:endParaRPr lang="es-ES"/>
          </a:p>
        </p:txBody>
      </p:sp>
      <p:sp>
        <p:nvSpPr>
          <p:cNvPr id="6" name="5 Marcador de número de diapositiva">
            <a:extLst>
              <a:ext uri="{FF2B5EF4-FFF2-40B4-BE49-F238E27FC236}">
                <a16:creationId xmlns:a16="http://schemas.microsoft.com/office/drawing/2014/main" xmlns="" id="{BF57C44E-2732-400E-8F25-F649A4BF8B15}"/>
              </a:ext>
            </a:extLst>
          </p:cNvPr>
          <p:cNvSpPr>
            <a:spLocks noGrp="1"/>
          </p:cNvSpPr>
          <p:nvPr>
            <p:ph type="sldNum" sz="quarter" idx="4"/>
          </p:nvPr>
        </p:nvSpPr>
        <p:spPr>
          <a:xfrm>
            <a:off x="10938934" y="6477000"/>
            <a:ext cx="977900"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pPr>
              <a:defRPr/>
            </a:pPr>
            <a:fld id="{F493F3F8-B20C-4930-88FC-E4FCA6D37810}" type="slidenum">
              <a:rPr lang="es-ES" altLang="es-CL"/>
              <a:pPr>
                <a:defRPr/>
              </a:pPr>
              <a:t>‹Nº›</a:t>
            </a:fld>
            <a:endParaRPr lang="es-ES" altLang="es-CL"/>
          </a:p>
        </p:txBody>
      </p:sp>
    </p:spTree>
    <p:extLst>
      <p:ext uri="{BB962C8B-B14F-4D97-AF65-F5344CB8AC3E}">
        <p14:creationId xmlns:p14="http://schemas.microsoft.com/office/powerpoint/2010/main" val="11068620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73F0F-7C51-4AF7-ADD8-3A7D79CAF491}" type="datetimeFigureOut">
              <a:rPr lang="es-CL" smtClean="0">
                <a:solidFill>
                  <a:prstClr val="black">
                    <a:tint val="75000"/>
                  </a:prstClr>
                </a:solidFill>
              </a:rPr>
              <a:pPr/>
              <a:t>23-05-2018</a:t>
            </a:fld>
            <a:endParaRPr lang="es-C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10908-BED5-4C9D-9232-56615DD97918}"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129521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7C52C7-97A5-4E30-AC4E-51AA8D790F4B}"/>
              </a:ext>
            </a:extLst>
          </p:cNvPr>
          <p:cNvSpPr>
            <a:spLocks noGrp="1"/>
          </p:cNvSpPr>
          <p:nvPr>
            <p:ph type="ctrTitle"/>
          </p:nvPr>
        </p:nvSpPr>
        <p:spPr/>
        <p:txBody>
          <a:bodyPr>
            <a:normAutofit/>
          </a:bodyPr>
          <a:lstStyle/>
          <a:p>
            <a:r>
              <a:rPr lang="es-CL" sz="4000" dirty="0"/>
              <a:t>PROTOCOLO </a:t>
            </a:r>
            <a:br>
              <a:rPr lang="es-CL" sz="4000" dirty="0"/>
            </a:br>
            <a:r>
              <a:rPr lang="es-CL" sz="4000" dirty="0"/>
              <a:t>TROMBOLISIS EN ACCIDENTE CEREBRO VASCULAR ISQUÉMICO</a:t>
            </a:r>
            <a:br>
              <a:rPr lang="es-CL" sz="4000" dirty="0"/>
            </a:br>
            <a:endParaRPr lang="es-CL" sz="4000" dirty="0"/>
          </a:p>
        </p:txBody>
      </p:sp>
      <p:sp>
        <p:nvSpPr>
          <p:cNvPr id="3" name="Subtítulo 2">
            <a:extLst>
              <a:ext uri="{FF2B5EF4-FFF2-40B4-BE49-F238E27FC236}">
                <a16:creationId xmlns:a16="http://schemas.microsoft.com/office/drawing/2014/main" xmlns="" id="{9B88262E-282A-4D1C-B39D-9D3CFF3A77F7}"/>
              </a:ext>
            </a:extLst>
          </p:cNvPr>
          <p:cNvSpPr>
            <a:spLocks noGrp="1"/>
          </p:cNvSpPr>
          <p:nvPr>
            <p:ph type="subTitle" idx="1"/>
          </p:nvPr>
        </p:nvSpPr>
        <p:spPr/>
        <p:txBody>
          <a:bodyPr/>
          <a:lstStyle/>
          <a:p>
            <a:endParaRPr lang="es-CL" dirty="0"/>
          </a:p>
        </p:txBody>
      </p:sp>
    </p:spTree>
    <p:extLst>
      <p:ext uri="{BB962C8B-B14F-4D97-AF65-F5344CB8AC3E}">
        <p14:creationId xmlns:p14="http://schemas.microsoft.com/office/powerpoint/2010/main" val="3250383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1647661-53FB-4D9A-8FD2-717A02E5E3CA}"/>
              </a:ext>
            </a:extLst>
          </p:cNvPr>
          <p:cNvSpPr>
            <a:spLocks noGrp="1"/>
          </p:cNvSpPr>
          <p:nvPr>
            <p:ph idx="1"/>
          </p:nvPr>
        </p:nvSpPr>
        <p:spPr>
          <a:xfrm>
            <a:off x="838199" y="702365"/>
            <a:ext cx="10677939" cy="5421590"/>
          </a:xfrm>
        </p:spPr>
        <p:txBody>
          <a:bodyPr>
            <a:normAutofit fontScale="62500" lnSpcReduction="20000"/>
          </a:bodyPr>
          <a:lstStyle/>
          <a:p>
            <a:r>
              <a:rPr lang="es-CL" dirty="0"/>
              <a:t>MEDICO DE TURNO</a:t>
            </a:r>
          </a:p>
          <a:p>
            <a:r>
              <a:rPr lang="es-CL" dirty="0"/>
              <a:t>•	Establecer sospecha de ACV. En caso de ser atendido en un dispositivo distinto a un hospital de mayor complejidad, derivar a Hospital San Camilo.</a:t>
            </a:r>
          </a:p>
          <a:p>
            <a:r>
              <a:rPr lang="es-CL" dirty="0"/>
              <a:t>•	Registrar hora de inicio de los síntomas Horas: Minutos, corresponde al último minuto en que al paciente se le vio bien. Confirmar hora de ingreso a urgencia. Si </a:t>
            </a:r>
            <a:r>
              <a:rPr lang="es-CL" dirty="0" err="1"/>
              <a:t>Ia</a:t>
            </a:r>
            <a:r>
              <a:rPr lang="es-CL" dirty="0"/>
              <a:t> diferencia es menor o igual a 4,5 horas, continuar “Código ACV”.</a:t>
            </a:r>
          </a:p>
          <a:p>
            <a:r>
              <a:rPr lang="es-CL" dirty="0"/>
              <a:t>•	Registrar antecedentes importantes (tratamiento anticoagulante oral, caída reciente, cirugía reciente, IAM reciente, sangramientos recientes, tratamiento actual). </a:t>
            </a:r>
          </a:p>
          <a:p>
            <a:r>
              <a:rPr lang="es-CL" dirty="0"/>
              <a:t>•	Glasgow al ingreso. </a:t>
            </a:r>
          </a:p>
          <a:p>
            <a:r>
              <a:rPr lang="es-CL" dirty="0"/>
              <a:t>•	ABC</a:t>
            </a:r>
          </a:p>
          <a:p>
            <a:r>
              <a:rPr lang="es-CL" dirty="0"/>
              <a:t>-	Si Glasgow es menor o igual a 8, intubar. </a:t>
            </a:r>
          </a:p>
          <a:p>
            <a:r>
              <a:rPr lang="es-CL" dirty="0"/>
              <a:t>-	Si la saturación de oxígeno es menor de 90 %, administrar O2. </a:t>
            </a:r>
          </a:p>
          <a:p>
            <a:r>
              <a:rPr lang="es-CL" dirty="0"/>
              <a:t>-	Control y manejo de Hipotensión: Si PAS es menor de 90 </a:t>
            </a:r>
            <a:r>
              <a:rPr lang="es-CL" dirty="0" err="1"/>
              <a:t>mmHg</a:t>
            </a:r>
            <a:r>
              <a:rPr lang="es-CL" dirty="0"/>
              <a:t>, administrar bolo de S. fisiológico y/o drogas vasoactivas.</a:t>
            </a:r>
          </a:p>
          <a:p>
            <a:r>
              <a:rPr lang="es-CL" dirty="0"/>
              <a:t>-	Si PAM es mayor de 130 o PAS mayor de 180 o PAD mayor de 105, administrar bolo de </a:t>
            </a:r>
            <a:r>
              <a:rPr lang="es-CL" dirty="0" err="1"/>
              <a:t>Iabetalol</a:t>
            </a:r>
            <a:r>
              <a:rPr lang="es-CL" dirty="0"/>
              <a:t> de 10 mg EV. </a:t>
            </a:r>
          </a:p>
          <a:p>
            <a:r>
              <a:rPr lang="es-CL" dirty="0"/>
              <a:t>•	Posición: Decúbito dorsal plano. </a:t>
            </a:r>
          </a:p>
          <a:p>
            <a:r>
              <a:rPr lang="es-CL" dirty="0"/>
              <a:t>•	Hidratación: S. fisiológica a 80 ml/</a:t>
            </a:r>
            <a:r>
              <a:rPr lang="es-CL" dirty="0" err="1"/>
              <a:t>hr</a:t>
            </a:r>
            <a:r>
              <a:rPr lang="es-CL" dirty="0"/>
              <a:t>.</a:t>
            </a:r>
          </a:p>
          <a:p>
            <a:r>
              <a:rPr lang="es-CL" dirty="0"/>
              <a:t>•	Revisar criterios de inclusión</a:t>
            </a:r>
          </a:p>
        </p:txBody>
      </p:sp>
    </p:spTree>
    <p:extLst>
      <p:ext uri="{BB962C8B-B14F-4D97-AF65-F5344CB8AC3E}">
        <p14:creationId xmlns:p14="http://schemas.microsoft.com/office/powerpoint/2010/main" val="411968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1647661-53FB-4D9A-8FD2-717A02E5E3CA}"/>
              </a:ext>
            </a:extLst>
          </p:cNvPr>
          <p:cNvSpPr>
            <a:spLocks noGrp="1"/>
          </p:cNvSpPr>
          <p:nvPr>
            <p:ph idx="1"/>
          </p:nvPr>
        </p:nvSpPr>
        <p:spPr>
          <a:xfrm>
            <a:off x="838200" y="490329"/>
            <a:ext cx="10611678" cy="5633625"/>
          </a:xfrm>
        </p:spPr>
        <p:txBody>
          <a:bodyPr>
            <a:normAutofit/>
          </a:bodyPr>
          <a:lstStyle/>
          <a:p>
            <a:r>
              <a:rPr lang="es-CL" dirty="0"/>
              <a:t>MEDICO DE TURNO</a:t>
            </a:r>
          </a:p>
          <a:p>
            <a:endParaRPr lang="es-CL" dirty="0"/>
          </a:p>
          <a:p>
            <a:r>
              <a:rPr lang="es-CL" dirty="0"/>
              <a:t>•	Solicitar exámenes de laboratorio: Pruebas hepáticas, </a:t>
            </a:r>
            <a:r>
              <a:rPr lang="es-CL" dirty="0" err="1"/>
              <a:t>creatininemia</a:t>
            </a:r>
            <a:r>
              <a:rPr lang="es-CL" dirty="0"/>
              <a:t>, uremia, pruebas de coagulación, recuento globular con recuento de plaquetas, electrolitos plasmáticos.</a:t>
            </a:r>
          </a:p>
          <a:p>
            <a:r>
              <a:rPr lang="es-CL" dirty="0"/>
              <a:t>•	Solicitar imágenes: TAC cerebral sin contraste.</a:t>
            </a:r>
          </a:p>
          <a:p>
            <a:r>
              <a:rPr lang="es-CL" dirty="0"/>
              <a:t>•	Envío de imágenes a Neurocirujano de turno para confirmar accidente Vascular isquémico</a:t>
            </a:r>
          </a:p>
          <a:p>
            <a:r>
              <a:rPr lang="es-CL" dirty="0"/>
              <a:t>•	Revisar contraindicaciones y proceder en consecuencia.</a:t>
            </a:r>
          </a:p>
          <a:p>
            <a:r>
              <a:rPr lang="es-CL" dirty="0"/>
              <a:t>•	</a:t>
            </a:r>
            <a:r>
              <a:rPr lang="es-CL" dirty="0" smtClean="0"/>
              <a:t>Realizar </a:t>
            </a:r>
            <a:r>
              <a:rPr lang="es-CL" dirty="0"/>
              <a:t>consentimiento al paciente de acuerdo a su nivel de conciencia, o su representante, según formato adjunto. Anexo 5.</a:t>
            </a:r>
          </a:p>
          <a:p>
            <a:r>
              <a:rPr lang="es-CL" dirty="0"/>
              <a:t>•	Solicitar cama en UPC.</a:t>
            </a:r>
          </a:p>
          <a:p>
            <a:endParaRPr lang="es-CL" dirty="0"/>
          </a:p>
        </p:txBody>
      </p:sp>
    </p:spTree>
    <p:extLst>
      <p:ext uri="{BB962C8B-B14F-4D97-AF65-F5344CB8AC3E}">
        <p14:creationId xmlns:p14="http://schemas.microsoft.com/office/powerpoint/2010/main" val="827988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C608C25-685B-467D-8523-88D1CB222377}"/>
              </a:ext>
            </a:extLst>
          </p:cNvPr>
          <p:cNvSpPr>
            <a:spLocks noGrp="1"/>
          </p:cNvSpPr>
          <p:nvPr>
            <p:ph idx="1"/>
          </p:nvPr>
        </p:nvSpPr>
        <p:spPr/>
        <p:txBody>
          <a:bodyPr/>
          <a:lstStyle/>
          <a:p>
            <a:r>
              <a:rPr lang="es-CL" dirty="0"/>
              <a:t>MEDICO UTI </a:t>
            </a:r>
          </a:p>
          <a:p>
            <a:r>
              <a:rPr lang="es-CL" dirty="0"/>
              <a:t>•	Para pacientes derivados evaluar contraindicaciones y administración de trombolítico posterior a evaluación de exámenes.</a:t>
            </a:r>
          </a:p>
          <a:p>
            <a:r>
              <a:rPr lang="es-CL" dirty="0"/>
              <a:t>•	Posterior a </a:t>
            </a:r>
            <a:r>
              <a:rPr lang="es-CL" dirty="0" err="1"/>
              <a:t>trombolisis</a:t>
            </a:r>
            <a:r>
              <a:rPr lang="es-CL" dirty="0"/>
              <a:t> mantener monitorización realizando evaluación de efectos secundarios o complicaciones y solicitando de exámenes de control</a:t>
            </a:r>
          </a:p>
          <a:p>
            <a:endParaRPr lang="es-CL" dirty="0"/>
          </a:p>
        </p:txBody>
      </p:sp>
    </p:spTree>
    <p:extLst>
      <p:ext uri="{BB962C8B-B14F-4D97-AF65-F5344CB8AC3E}">
        <p14:creationId xmlns:p14="http://schemas.microsoft.com/office/powerpoint/2010/main" val="3167101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DE3F87E-2135-45B9-A82E-977C03B5878E}"/>
              </a:ext>
            </a:extLst>
          </p:cNvPr>
          <p:cNvSpPr>
            <a:spLocks noGrp="1"/>
          </p:cNvSpPr>
          <p:nvPr>
            <p:ph idx="1"/>
          </p:nvPr>
        </p:nvSpPr>
        <p:spPr>
          <a:xfrm>
            <a:off x="838200" y="609600"/>
            <a:ext cx="10515600" cy="5791200"/>
          </a:xfrm>
        </p:spPr>
        <p:txBody>
          <a:bodyPr>
            <a:normAutofit fontScale="85000" lnSpcReduction="20000"/>
          </a:bodyPr>
          <a:lstStyle/>
          <a:p>
            <a:r>
              <a:rPr lang="es-CL" dirty="0"/>
              <a:t>MANEJO PREHOSPITALARIO DEL ACV</a:t>
            </a:r>
          </a:p>
          <a:p>
            <a:r>
              <a:rPr lang="es-CL" dirty="0"/>
              <a:t>•	El “código ACV” comienza con el reconocimiento de un posible ACV aplicando por parte del recepcionista de la llamada de emergencia las escalas prehospitalaria de ACV de Cincinnati o la de screening prehospitalario de Los Ángeles.</a:t>
            </a:r>
          </a:p>
          <a:p>
            <a:r>
              <a:rPr lang="es-CL" dirty="0"/>
              <a:t>•	Los pacientes con ACV se derivan al Servicio de Urgencia del Hospital San Camilo de San Felipe </a:t>
            </a:r>
            <a:r>
              <a:rPr lang="es-CL" dirty="0" smtClean="0"/>
              <a:t>o a la </a:t>
            </a:r>
            <a:r>
              <a:rPr lang="es-CL" dirty="0" smtClean="0"/>
              <a:t>unidad </a:t>
            </a:r>
            <a:r>
              <a:rPr lang="es-CL" dirty="0"/>
              <a:t>de emergencia del Hospital San Juan de Dios de Los Andes</a:t>
            </a:r>
            <a:endParaRPr lang="es-CL" dirty="0"/>
          </a:p>
          <a:p>
            <a:r>
              <a:rPr lang="es-CL" dirty="0"/>
              <a:t>o	La respuesta entre la recepción de la llamada y la activación del equipo debe ser inmediata. El tiempo de despacho debe ser mínimo, asegurando la llegada de la ambulancia en el menor tiempo posible.</a:t>
            </a:r>
          </a:p>
          <a:p>
            <a:endParaRPr lang="es-CL" dirty="0"/>
          </a:p>
          <a:p>
            <a:r>
              <a:rPr lang="es-CL" dirty="0"/>
              <a:t>o	El tiempo en escena debe ser acotado, (exceptuando circunstancias como la dificultad en la extracción), priorizando el traslado al sitio al tratamiento definitivo.</a:t>
            </a:r>
          </a:p>
          <a:p>
            <a:r>
              <a:rPr lang="es-CL" dirty="0"/>
              <a:t>•	El personal del SAMU en ruta (reanimador) debe enviar una notificación del paciente con sospecha de ACV de manera de movilizar los recursos en el servicio de urgencia del Hospital San Camilo para una más rápida atención. </a:t>
            </a:r>
          </a:p>
          <a:p>
            <a:endParaRPr lang="es-CL" dirty="0"/>
          </a:p>
        </p:txBody>
      </p:sp>
    </p:spTree>
    <p:extLst>
      <p:ext uri="{BB962C8B-B14F-4D97-AF65-F5344CB8AC3E}">
        <p14:creationId xmlns:p14="http://schemas.microsoft.com/office/powerpoint/2010/main" val="1735051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D32FB78-E522-4E5D-9D9D-D8AAF2C366DD}"/>
              </a:ext>
            </a:extLst>
          </p:cNvPr>
          <p:cNvSpPr>
            <a:spLocks noGrp="1"/>
          </p:cNvSpPr>
          <p:nvPr>
            <p:ph idx="1"/>
          </p:nvPr>
        </p:nvSpPr>
        <p:spPr>
          <a:xfrm>
            <a:off x="838200" y="530087"/>
            <a:ext cx="10515600" cy="5646876"/>
          </a:xfrm>
        </p:spPr>
        <p:txBody>
          <a:bodyPr>
            <a:normAutofit/>
          </a:bodyPr>
          <a:lstStyle/>
          <a:p>
            <a:r>
              <a:rPr lang="es-CL" dirty="0"/>
              <a:t>CRITERIOS DE INCLUSIÓN Y EXCLUSIÓN PARA TROMBOLISIS</a:t>
            </a:r>
          </a:p>
          <a:p>
            <a:r>
              <a:rPr lang="es-CL" dirty="0"/>
              <a:t>•	CRITERIOS DE INCLUSIÓN</a:t>
            </a:r>
          </a:p>
          <a:p>
            <a:r>
              <a:rPr lang="es-CL" dirty="0"/>
              <a:t>1.	ACV isquémico de menos de 4,5 </a:t>
            </a:r>
            <a:r>
              <a:rPr lang="es-CL" dirty="0" err="1"/>
              <a:t>hrs</a:t>
            </a:r>
            <a:r>
              <a:rPr lang="es-CL" dirty="0"/>
              <a:t>. de inicio de los síntomas, al momento de administrar el fármaco.</a:t>
            </a:r>
          </a:p>
          <a:p>
            <a:r>
              <a:rPr lang="es-CL" dirty="0"/>
              <a:t>2.	Hora de inicio claramente definida.</a:t>
            </a:r>
          </a:p>
          <a:p>
            <a:endParaRPr lang="es-CL" dirty="0"/>
          </a:p>
          <a:p>
            <a:pPr marL="0" indent="0">
              <a:buNone/>
            </a:pPr>
            <a:endParaRPr lang="es-CL" dirty="0"/>
          </a:p>
        </p:txBody>
      </p:sp>
    </p:spTree>
    <p:extLst>
      <p:ext uri="{BB962C8B-B14F-4D97-AF65-F5344CB8AC3E}">
        <p14:creationId xmlns:p14="http://schemas.microsoft.com/office/powerpoint/2010/main" val="895216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D32FB78-E522-4E5D-9D9D-D8AAF2C366DD}"/>
              </a:ext>
            </a:extLst>
          </p:cNvPr>
          <p:cNvSpPr>
            <a:spLocks noGrp="1"/>
          </p:cNvSpPr>
          <p:nvPr>
            <p:ph idx="1"/>
          </p:nvPr>
        </p:nvSpPr>
        <p:spPr>
          <a:xfrm>
            <a:off x="838200" y="450574"/>
            <a:ext cx="10598426" cy="5726389"/>
          </a:xfrm>
        </p:spPr>
        <p:txBody>
          <a:bodyPr>
            <a:normAutofit fontScale="62500" lnSpcReduction="20000"/>
          </a:bodyPr>
          <a:lstStyle/>
          <a:p>
            <a:r>
              <a:rPr lang="es-CL" dirty="0"/>
              <a:t>•	CRITERIOS DE EXCLUSIÓN</a:t>
            </a:r>
          </a:p>
          <a:p>
            <a:r>
              <a:rPr lang="es-CL" dirty="0"/>
              <a:t>A.	HISTORIA</a:t>
            </a:r>
          </a:p>
          <a:p>
            <a:r>
              <a:rPr lang="es-CL" dirty="0"/>
              <a:t>1.	ACV Isquémico previo dentro de los últimos 3 meses.</a:t>
            </a:r>
          </a:p>
          <a:p>
            <a:r>
              <a:rPr lang="es-CL" dirty="0"/>
              <a:t>2.	 TEC o cirugía de SNC en los últimos 3 meses.</a:t>
            </a:r>
          </a:p>
          <a:p>
            <a:r>
              <a:rPr lang="es-CL" dirty="0"/>
              <a:t>3.	IAM reciente en los últimos 21 días, excepto cuando ocurre en forma concomitante en que se puede administrar sin problema.</a:t>
            </a:r>
          </a:p>
          <a:p>
            <a:r>
              <a:rPr lang="es-CL" dirty="0"/>
              <a:t>4.	Cirugía mayor o biopsia en los últimos 14 días.</a:t>
            </a:r>
          </a:p>
          <a:p>
            <a:r>
              <a:rPr lang="es-CL" dirty="0"/>
              <a:t>5.	Antecedente de hemorragia </a:t>
            </a:r>
            <a:r>
              <a:rPr lang="es-CL" dirty="0" err="1"/>
              <a:t>intracraneana</a:t>
            </a:r>
            <a:r>
              <a:rPr lang="es-CL" dirty="0"/>
              <a:t> o MAV.</a:t>
            </a:r>
          </a:p>
          <a:p>
            <a:r>
              <a:rPr lang="es-CL" dirty="0"/>
              <a:t>6.	Antecedente de coagulopatía, uso de fármacos anticoagulantes.</a:t>
            </a:r>
          </a:p>
          <a:p>
            <a:r>
              <a:rPr lang="es-CL" dirty="0"/>
              <a:t>7.	Hemorragia gastrointestinal o de vía urinaria en los últimos 21 días. </a:t>
            </a:r>
          </a:p>
          <a:p>
            <a:r>
              <a:rPr lang="es-CL" dirty="0"/>
              <a:t>8.	Uso de heparina de bajo peso molecular hasta 24 horas antes del evento y de heparina no fraccionada hasta 8 </a:t>
            </a:r>
            <a:r>
              <a:rPr lang="es-CL" dirty="0" err="1"/>
              <a:t>hrs</a:t>
            </a:r>
            <a:r>
              <a:rPr lang="es-CL" dirty="0"/>
              <a:t>.</a:t>
            </a:r>
          </a:p>
          <a:p>
            <a:r>
              <a:rPr lang="es-CL" dirty="0"/>
              <a:t>9.	Punción arterial en los últimos 7 días en sitio no compresible.</a:t>
            </a:r>
          </a:p>
          <a:p>
            <a:r>
              <a:rPr lang="es-CL" dirty="0"/>
              <a:t>10.	Punción lumbar en los últimos 7 días.</a:t>
            </a:r>
          </a:p>
          <a:p>
            <a:r>
              <a:rPr lang="es-CL" dirty="0"/>
              <a:t>11.	Embarazo o parto en el último mes.</a:t>
            </a:r>
          </a:p>
          <a:p>
            <a:r>
              <a:rPr lang="es-CL" dirty="0"/>
              <a:t>12.	Antecedentes de varices esofágicas, colitis ulcerosa, diverticulitis activa, pancreatitis aguda, aneurisma aórtico, retinopatía diabética.</a:t>
            </a:r>
          </a:p>
          <a:p>
            <a:r>
              <a:rPr lang="es-CL" dirty="0"/>
              <a:t>13.	Antecedentes conocidos de neoplasia con riesgo de sangrado.</a:t>
            </a:r>
          </a:p>
          <a:p>
            <a:r>
              <a:rPr lang="es-CL" dirty="0"/>
              <a:t>14.	Sospecha de que el ACV ocurre en el contexto de uso de drogas.</a:t>
            </a:r>
          </a:p>
          <a:p>
            <a:endParaRPr lang="es-CL" dirty="0"/>
          </a:p>
        </p:txBody>
      </p:sp>
    </p:spTree>
    <p:extLst>
      <p:ext uri="{BB962C8B-B14F-4D97-AF65-F5344CB8AC3E}">
        <p14:creationId xmlns:p14="http://schemas.microsoft.com/office/powerpoint/2010/main" val="3132136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22EF77E-44BF-41D6-966D-78B09D77B6E3}"/>
              </a:ext>
            </a:extLst>
          </p:cNvPr>
          <p:cNvSpPr>
            <a:spLocks noGrp="1"/>
          </p:cNvSpPr>
          <p:nvPr>
            <p:ph idx="1"/>
          </p:nvPr>
        </p:nvSpPr>
        <p:spPr>
          <a:xfrm>
            <a:off x="838200" y="781878"/>
            <a:ext cx="10515600" cy="5395085"/>
          </a:xfrm>
        </p:spPr>
        <p:txBody>
          <a:bodyPr>
            <a:normAutofit/>
          </a:bodyPr>
          <a:lstStyle/>
          <a:p>
            <a:r>
              <a:rPr lang="es-CL" dirty="0"/>
              <a:t>CRITERIOS DE EXCLUSIÓN</a:t>
            </a:r>
          </a:p>
          <a:p>
            <a:r>
              <a:rPr lang="es-CL" dirty="0"/>
              <a:t>B.	EXAMEN FÍSICO GENERAL</a:t>
            </a:r>
          </a:p>
          <a:p>
            <a:r>
              <a:rPr lang="es-CL" dirty="0"/>
              <a:t>1.	Presión sistólica mayor de 185 mm Hg o diastólica mayor de 110 mm Hg, que no responde al uso de fármacos.</a:t>
            </a:r>
          </a:p>
          <a:p>
            <a:r>
              <a:rPr lang="es-CL" dirty="0"/>
              <a:t>2.	Evidencia de sangrado.</a:t>
            </a:r>
          </a:p>
          <a:p>
            <a:r>
              <a:rPr lang="es-CL" dirty="0"/>
              <a:t>3.	Sospecha de embolia séptica, o endocarditis infecciosa.</a:t>
            </a:r>
          </a:p>
          <a:p>
            <a:endParaRPr lang="es-CL" dirty="0"/>
          </a:p>
          <a:p>
            <a:r>
              <a:rPr lang="es-CL" dirty="0"/>
              <a:t>C.	EXAMEN NEUROLÓGICO</a:t>
            </a:r>
          </a:p>
          <a:p>
            <a:r>
              <a:rPr lang="es-CL" dirty="0"/>
              <a:t>1.	Signos neurológicos rápidamente regresivos.</a:t>
            </a:r>
          </a:p>
          <a:p>
            <a:r>
              <a:rPr lang="es-CL" dirty="0"/>
              <a:t>2.	Déficit neurológico leve y aislado (NIHSS menor de 5, ataxia, hipostesia, disartria o </a:t>
            </a:r>
            <a:r>
              <a:rPr lang="es-CL" dirty="0" err="1"/>
              <a:t>paresia</a:t>
            </a:r>
            <a:r>
              <a:rPr lang="es-CL" dirty="0"/>
              <a:t> mínima).</a:t>
            </a:r>
          </a:p>
          <a:p>
            <a:endParaRPr lang="es-CL" dirty="0"/>
          </a:p>
        </p:txBody>
      </p:sp>
    </p:spTree>
    <p:extLst>
      <p:ext uri="{BB962C8B-B14F-4D97-AF65-F5344CB8AC3E}">
        <p14:creationId xmlns:p14="http://schemas.microsoft.com/office/powerpoint/2010/main" val="457730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17E38CA-8EF3-4F03-9705-E0D1799B6B93}"/>
              </a:ext>
            </a:extLst>
          </p:cNvPr>
          <p:cNvSpPr>
            <a:spLocks noGrp="1"/>
          </p:cNvSpPr>
          <p:nvPr>
            <p:ph idx="1"/>
          </p:nvPr>
        </p:nvSpPr>
        <p:spPr>
          <a:xfrm>
            <a:off x="838200" y="715617"/>
            <a:ext cx="10515600" cy="5461346"/>
          </a:xfrm>
        </p:spPr>
        <p:txBody>
          <a:bodyPr>
            <a:normAutofit fontScale="92500" lnSpcReduction="20000"/>
          </a:bodyPr>
          <a:lstStyle/>
          <a:p>
            <a:r>
              <a:rPr lang="es-CL" dirty="0"/>
              <a:t>CRITERIOS DE EXCLUSIÓN</a:t>
            </a:r>
          </a:p>
          <a:p>
            <a:r>
              <a:rPr lang="es-CL" dirty="0"/>
              <a:t>D.	LABORATORIO</a:t>
            </a:r>
          </a:p>
          <a:p>
            <a:r>
              <a:rPr lang="es-CL" dirty="0"/>
              <a:t>1.	Glicemia menor de 50 mg/dl o mayor de 400 mg/dl.</a:t>
            </a:r>
          </a:p>
          <a:p>
            <a:r>
              <a:rPr lang="es-CL" dirty="0"/>
              <a:t>2.	Tiempo de protrombina menor de 40 % o INR mayor de 1,7.</a:t>
            </a:r>
          </a:p>
          <a:p>
            <a:r>
              <a:rPr lang="es-CL" dirty="0"/>
              <a:t>3.	Prolongación de TTPA mayor de 15 segundos, sobre valor máximo normal.</a:t>
            </a:r>
          </a:p>
          <a:p>
            <a:r>
              <a:rPr lang="es-CL" dirty="0"/>
              <a:t>4.	Recuento de plaquetas menor de 100.000 mm3.</a:t>
            </a:r>
          </a:p>
          <a:p>
            <a:r>
              <a:rPr lang="es-CL" dirty="0"/>
              <a:t>5.	Anemia con hematocrito menor de 30 %, en especial si no se conoce su origen.</a:t>
            </a:r>
          </a:p>
          <a:p>
            <a:endParaRPr lang="es-CL" dirty="0"/>
          </a:p>
          <a:p>
            <a:r>
              <a:rPr lang="es-CL" dirty="0"/>
              <a:t>E.	IMAGENOLÓGICO</a:t>
            </a:r>
          </a:p>
          <a:p>
            <a:r>
              <a:rPr lang="es-CL" dirty="0"/>
              <a:t>1.	Hemorragia o transformación hemorrágica precoz.</a:t>
            </a:r>
          </a:p>
          <a:p>
            <a:r>
              <a:rPr lang="es-CL" dirty="0"/>
              <a:t>2.	Sospecha de otras patologías cerebrales (tumor, malformaciones vasculares, enfermedad desmielinizante).</a:t>
            </a:r>
          </a:p>
          <a:p>
            <a:endParaRPr lang="es-CL" dirty="0"/>
          </a:p>
          <a:p>
            <a:endParaRPr lang="es-CL" dirty="0"/>
          </a:p>
        </p:txBody>
      </p:sp>
    </p:spTree>
    <p:extLst>
      <p:ext uri="{BB962C8B-B14F-4D97-AF65-F5344CB8AC3E}">
        <p14:creationId xmlns:p14="http://schemas.microsoft.com/office/powerpoint/2010/main" val="877669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D0DF4E7-0E17-4548-8E42-FA63562EE752}"/>
              </a:ext>
            </a:extLst>
          </p:cNvPr>
          <p:cNvSpPr>
            <a:spLocks noGrp="1"/>
          </p:cNvSpPr>
          <p:nvPr>
            <p:ph idx="1"/>
          </p:nvPr>
        </p:nvSpPr>
        <p:spPr>
          <a:xfrm>
            <a:off x="838200" y="1253331"/>
            <a:ext cx="10515600" cy="4351338"/>
          </a:xfrm>
        </p:spPr>
        <p:txBody>
          <a:bodyPr/>
          <a:lstStyle/>
          <a:p>
            <a:r>
              <a:rPr lang="es-CL" dirty="0"/>
              <a:t>PRECAUCIONES</a:t>
            </a:r>
          </a:p>
          <a:p>
            <a:r>
              <a:rPr lang="es-CL" dirty="0"/>
              <a:t>1.	Pacientes con NIHSS mayor de 22 puntos. </a:t>
            </a:r>
          </a:p>
          <a:p>
            <a:r>
              <a:rPr lang="es-CL" dirty="0"/>
              <a:t>2.	Crisis convulsiva al inicio de los síntomas.</a:t>
            </a:r>
          </a:p>
          <a:p>
            <a:r>
              <a:rPr lang="es-CL" dirty="0"/>
              <a:t>3.	Pacientes mayores de 80 años y menores de 18 años.</a:t>
            </a:r>
          </a:p>
          <a:p>
            <a:r>
              <a:rPr lang="es-CL" dirty="0"/>
              <a:t>4.	No </a:t>
            </a:r>
            <a:r>
              <a:rPr lang="es-CL" dirty="0" err="1"/>
              <a:t>trombolizar</a:t>
            </a:r>
            <a:r>
              <a:rPr lang="es-CL" dirty="0"/>
              <a:t> después de 3 horas a pacientes diabéticos ni mayores de 80 años.</a:t>
            </a:r>
          </a:p>
          <a:p>
            <a:r>
              <a:rPr lang="es-CL" dirty="0"/>
              <a:t>5.	Signos precoces de infarto extenso.</a:t>
            </a:r>
          </a:p>
          <a:p>
            <a:r>
              <a:rPr lang="es-CL" dirty="0"/>
              <a:t>6.	</a:t>
            </a:r>
            <a:r>
              <a:rPr lang="es-CL" dirty="0" err="1"/>
              <a:t>Hipodensidad</a:t>
            </a:r>
            <a:r>
              <a:rPr lang="es-CL" dirty="0"/>
              <a:t> </a:t>
            </a:r>
            <a:r>
              <a:rPr lang="es-CL" dirty="0" err="1"/>
              <a:t>estriato</a:t>
            </a:r>
            <a:r>
              <a:rPr lang="es-CL" dirty="0"/>
              <a:t> - capsular (</a:t>
            </a:r>
            <a:r>
              <a:rPr lang="es-CL" dirty="0" err="1"/>
              <a:t>Iacunar</a:t>
            </a:r>
            <a:r>
              <a:rPr lang="es-CL" dirty="0"/>
              <a:t>).</a:t>
            </a:r>
          </a:p>
          <a:p>
            <a:endParaRPr lang="es-CL" dirty="0"/>
          </a:p>
          <a:p>
            <a:endParaRPr lang="es-CL" dirty="0"/>
          </a:p>
        </p:txBody>
      </p:sp>
    </p:spTree>
    <p:extLst>
      <p:ext uri="{BB962C8B-B14F-4D97-AF65-F5344CB8AC3E}">
        <p14:creationId xmlns:p14="http://schemas.microsoft.com/office/powerpoint/2010/main" val="149448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3250" name="Picture 4" descr="366-4">
            <a:extLst>
              <a:ext uri="{FF2B5EF4-FFF2-40B4-BE49-F238E27FC236}">
                <a16:creationId xmlns:a16="http://schemas.microsoft.com/office/drawing/2014/main" xmlns="" id="{476C854C-40A4-49F6-B4F0-9268E8C4A99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524000" y="765176"/>
            <a:ext cx="9144000" cy="5040313"/>
          </a:xfrm>
          <a:noFill/>
        </p:spPr>
      </p:pic>
    </p:spTree>
    <p:extLst>
      <p:ext uri="{BB962C8B-B14F-4D97-AF65-F5344CB8AC3E}">
        <p14:creationId xmlns:p14="http://schemas.microsoft.com/office/powerpoint/2010/main" val="11060137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4816A63-8998-435B-96D7-6F887EE5FBFD}"/>
              </a:ext>
            </a:extLst>
          </p:cNvPr>
          <p:cNvSpPr>
            <a:spLocks noGrp="1"/>
          </p:cNvSpPr>
          <p:nvPr>
            <p:ph type="title"/>
          </p:nvPr>
        </p:nvSpPr>
        <p:spPr/>
        <p:txBody>
          <a:bodyPr>
            <a:normAutofit fontScale="90000"/>
          </a:bodyPr>
          <a:lstStyle/>
          <a:p>
            <a:r>
              <a:rPr lang="es-CL" dirty="0"/>
              <a:t>. </a:t>
            </a:r>
            <a:br>
              <a:rPr lang="es-CL" dirty="0"/>
            </a:br>
            <a:r>
              <a:rPr lang="es-CL" dirty="0"/>
              <a:t>1.	Introducción</a:t>
            </a:r>
            <a:br>
              <a:rPr lang="es-CL" dirty="0"/>
            </a:br>
            <a:endParaRPr lang="es-CL" dirty="0"/>
          </a:p>
        </p:txBody>
      </p:sp>
      <p:sp>
        <p:nvSpPr>
          <p:cNvPr id="3" name="Marcador de contenido 2">
            <a:extLst>
              <a:ext uri="{FF2B5EF4-FFF2-40B4-BE49-F238E27FC236}">
                <a16:creationId xmlns:a16="http://schemas.microsoft.com/office/drawing/2014/main" xmlns="" id="{35C78111-AF19-45C5-9A36-E01E7375FF18}"/>
              </a:ext>
            </a:extLst>
          </p:cNvPr>
          <p:cNvSpPr>
            <a:spLocks noGrp="1"/>
          </p:cNvSpPr>
          <p:nvPr>
            <p:ph idx="1"/>
          </p:nvPr>
        </p:nvSpPr>
        <p:spPr/>
        <p:txBody>
          <a:bodyPr>
            <a:normAutofit/>
          </a:bodyPr>
          <a:lstStyle/>
          <a:p>
            <a:r>
              <a:rPr lang="es-CL" dirty="0"/>
              <a:t>El ACV agudo isquémico es un importante problema de salud pública en Chile, genera una significativa carga de enfermedad por años de vida saludables perdidos por discapacidad y muerte prematura. Es la causa más frecuente de Enfermedad Cerebrovascular (ECV) y representa aproximadamente el 65% de todos los eventos cerebrovasculares. En Chile las enfermedades cerebrovasculares1 (ECV) son la principal causa de muerte, con 8.736 defunciones, lo que corresponde a una tasa de 50,6 defunciones por 100.000 habitantes el año 2011 (MINSAL, 2013). Además, son la primera causa especifica de años de vida ajustados por discapacidad (AVISA) en mayores de 74 años y la quinta entre 60 y 74 años (MINSAL, 2008).</a:t>
            </a:r>
          </a:p>
          <a:p>
            <a:endParaRPr lang="es-CL" dirty="0"/>
          </a:p>
        </p:txBody>
      </p:sp>
    </p:spTree>
    <p:extLst>
      <p:ext uri="{BB962C8B-B14F-4D97-AF65-F5344CB8AC3E}">
        <p14:creationId xmlns:p14="http://schemas.microsoft.com/office/powerpoint/2010/main" val="1851601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4" name="Picture 5" descr="366-5">
            <a:extLst>
              <a:ext uri="{FF2B5EF4-FFF2-40B4-BE49-F238E27FC236}">
                <a16:creationId xmlns:a16="http://schemas.microsoft.com/office/drawing/2014/main" xmlns="" id="{48290082-FF69-4FA2-ADCB-6A9FA80DA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9" y="257175"/>
            <a:ext cx="7932737"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986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xmlns="" id="{FFABA662-2A6A-4B48-BB1D-9F784769892B}"/>
              </a:ext>
            </a:extLst>
          </p:cNvPr>
          <p:cNvSpPr>
            <a:spLocks noGrp="1"/>
          </p:cNvSpPr>
          <p:nvPr>
            <p:ph type="title"/>
          </p:nvPr>
        </p:nvSpPr>
        <p:spPr>
          <a:xfrm>
            <a:off x="1703512" y="332656"/>
            <a:ext cx="8748464" cy="706090"/>
          </a:xfrm>
        </p:spPr>
        <p:txBody>
          <a:bodyPr>
            <a:noAutofit/>
          </a:bodyPr>
          <a:lstStyle/>
          <a:p>
            <a:pPr eaLnBrk="1" fontAlgn="auto" hangingPunct="1">
              <a:spcAft>
                <a:spcPts val="0"/>
              </a:spcAft>
              <a:defRPr/>
            </a:pPr>
            <a:r>
              <a:rPr lang="es-CL" sz="3000" b="0" dirty="0">
                <a:solidFill>
                  <a:schemeClr val="bg1"/>
                </a:solidFill>
              </a:rPr>
              <a:t>Recuerdo anatómico:  Territorios vasculares cerebrales</a:t>
            </a:r>
          </a:p>
        </p:txBody>
      </p:sp>
      <p:pic>
        <p:nvPicPr>
          <p:cNvPr id="55299" name="Picture 7" descr="http://www.neurologiayneurocirugia.com/attachments/Image/CEREBRO_DIAGRAMA-3.JPG">
            <a:extLst>
              <a:ext uri="{FF2B5EF4-FFF2-40B4-BE49-F238E27FC236}">
                <a16:creationId xmlns:a16="http://schemas.microsoft.com/office/drawing/2014/main" xmlns="" id="{2DE33BA2-F32E-4F4C-83F9-4AC494379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1557339"/>
            <a:ext cx="871378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927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xmlns="" id="{9EA06C61-B2E2-4DAE-9343-76239E223B96}"/>
              </a:ext>
            </a:extLst>
          </p:cNvPr>
          <p:cNvSpPr>
            <a:spLocks noGrp="1"/>
          </p:cNvSpPr>
          <p:nvPr>
            <p:ph idx="4294967295"/>
          </p:nvPr>
        </p:nvSpPr>
        <p:spPr>
          <a:xfrm>
            <a:off x="1524000" y="1774826"/>
            <a:ext cx="8229600" cy="4625975"/>
          </a:xfrm>
        </p:spPr>
        <p:txBody>
          <a:bodyPr/>
          <a:lstStyle/>
          <a:p>
            <a:pPr eaLnBrk="1" hangingPunct="1"/>
            <a:endParaRPr lang="es-ES_tradnl" altLang="es-CL"/>
          </a:p>
          <a:p>
            <a:pPr eaLnBrk="1" hangingPunct="1"/>
            <a:endParaRPr lang="es-ES_tradnl" altLang="es-CL"/>
          </a:p>
        </p:txBody>
      </p:sp>
      <p:graphicFrame>
        <p:nvGraphicFramePr>
          <p:cNvPr id="57347" name="Object 4">
            <a:extLst>
              <a:ext uri="{FF2B5EF4-FFF2-40B4-BE49-F238E27FC236}">
                <a16:creationId xmlns:a16="http://schemas.microsoft.com/office/drawing/2014/main" xmlns="" id="{2D5BEA86-C4CF-4093-99EA-0F4FEA3E9196}"/>
              </a:ext>
            </a:extLst>
          </p:cNvPr>
          <p:cNvGraphicFramePr>
            <a:graphicFrameLocks noChangeAspect="1"/>
          </p:cNvGraphicFramePr>
          <p:nvPr/>
        </p:nvGraphicFramePr>
        <p:xfrm>
          <a:off x="7464425" y="1773239"/>
          <a:ext cx="1079500" cy="549275"/>
        </p:xfrm>
        <a:graphic>
          <a:graphicData uri="http://schemas.openxmlformats.org/presentationml/2006/ole">
            <mc:AlternateContent xmlns:mc="http://schemas.openxmlformats.org/markup-compatibility/2006">
              <mc:Choice xmlns:v="urn:schemas-microsoft-com:vml" Requires="v">
                <p:oleObj spid="_x0000_s1029" name="Documento" r:id="rId3" imgW="7328916" imgH="3881628" progId="Word.Document.8">
                  <p:embed/>
                </p:oleObj>
              </mc:Choice>
              <mc:Fallback>
                <p:oleObj name="Documento" r:id="rId3" imgW="7328916" imgH="3881628" progId="Word.Document.8">
                  <p:embed/>
                  <p:pic>
                    <p:nvPicPr>
                      <p:cNvPr id="57347" name="Object 4">
                        <a:extLst>
                          <a:ext uri="{FF2B5EF4-FFF2-40B4-BE49-F238E27FC236}">
                            <a16:creationId xmlns:a16="http://schemas.microsoft.com/office/drawing/2014/main" xmlns="" id="{2D5BEA86-C4CF-4093-99EA-0F4FEA3E9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1773239"/>
                        <a:ext cx="1079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31" name="Group 19">
            <a:extLst>
              <a:ext uri="{FF2B5EF4-FFF2-40B4-BE49-F238E27FC236}">
                <a16:creationId xmlns:a16="http://schemas.microsoft.com/office/drawing/2014/main" xmlns="" id="{A9E8E5F7-B5C0-4B26-87E9-69FD0F18248F}"/>
              </a:ext>
            </a:extLst>
          </p:cNvPr>
          <p:cNvGraphicFramePr>
            <a:graphicFrameLocks noGrp="1"/>
          </p:cNvGraphicFramePr>
          <p:nvPr/>
        </p:nvGraphicFramePr>
        <p:xfrm>
          <a:off x="1524000" y="1"/>
          <a:ext cx="9251950" cy="6873875"/>
        </p:xfrm>
        <a:graphic>
          <a:graphicData uri="http://schemas.openxmlformats.org/drawingml/2006/table">
            <a:tbl>
              <a:tblPr/>
              <a:tblGrid>
                <a:gridCol w="3167782">
                  <a:extLst>
                    <a:ext uri="{9D8B030D-6E8A-4147-A177-3AD203B41FA5}">
                      <a16:colId xmlns:a16="http://schemas.microsoft.com/office/drawing/2014/main" xmlns="" val="20000"/>
                    </a:ext>
                  </a:extLst>
                </a:gridCol>
                <a:gridCol w="3311808">
                  <a:extLst>
                    <a:ext uri="{9D8B030D-6E8A-4147-A177-3AD203B41FA5}">
                      <a16:colId xmlns:a16="http://schemas.microsoft.com/office/drawing/2014/main" xmlns="" val="20001"/>
                    </a:ext>
                  </a:extLst>
                </a:gridCol>
                <a:gridCol w="2772360">
                  <a:extLst>
                    <a:ext uri="{9D8B030D-6E8A-4147-A177-3AD203B41FA5}">
                      <a16:colId xmlns:a16="http://schemas.microsoft.com/office/drawing/2014/main" xmlns="" val="20002"/>
                    </a:ext>
                  </a:extLst>
                </a:gridCol>
              </a:tblGrid>
              <a:tr h="12996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3200" b="0" i="0" u="none" strike="noStrike" cap="none" normalizeH="0" baseline="0" dirty="0">
                          <a:ln>
                            <a:noFill/>
                          </a:ln>
                          <a:solidFill>
                            <a:schemeClr val="bg1"/>
                          </a:solidFill>
                          <a:effectLst/>
                          <a:latin typeface="Tahoma" pitchFamily="34" charset="0"/>
                          <a:cs typeface="Arial" charset="0"/>
                        </a:rPr>
                        <a:t>CIRCULACIÓN ANTERIOR</a:t>
                      </a:r>
                      <a:endParaRPr kumimoji="0" lang="es-ES_tradnl" sz="3200" b="0" i="0" u="none" strike="noStrike" cap="none" normalizeH="0" baseline="0" dirty="0">
                        <a:ln>
                          <a:noFill/>
                        </a:ln>
                        <a:solidFill>
                          <a:schemeClr val="bg1"/>
                        </a:solidFill>
                        <a:effectLst/>
                        <a:latin typeface="Tahoma" pitchFamily="34" charset="0"/>
                        <a:cs typeface="Arial" charset="0"/>
                      </a:endParaRPr>
                    </a:p>
                  </a:txBody>
                  <a:tcPr marL="91434" marR="91434"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3200" b="0" i="0" u="none" strike="noStrike" cap="none" normalizeH="0" baseline="0" dirty="0">
                          <a:ln>
                            <a:noFill/>
                          </a:ln>
                          <a:solidFill>
                            <a:schemeClr val="bg1"/>
                          </a:solidFill>
                          <a:effectLst/>
                          <a:latin typeface="Tahoma" pitchFamily="34" charset="0"/>
                          <a:cs typeface="Arial" charset="0"/>
                        </a:rPr>
                        <a:t>CIRCULACIÓN POSTERIOR</a:t>
                      </a:r>
                      <a:endParaRPr kumimoji="0" lang="es-ES_tradnl" sz="3200" b="0" i="0" u="none" strike="noStrike" cap="none" normalizeH="0" baseline="0" dirty="0">
                        <a:ln>
                          <a:noFill/>
                        </a:ln>
                        <a:solidFill>
                          <a:schemeClr val="bg1"/>
                        </a:solidFill>
                        <a:effectLst/>
                        <a:latin typeface="Tahoma" pitchFamily="34" charset="0"/>
                        <a:cs typeface="Arial" charset="0"/>
                      </a:endParaRPr>
                    </a:p>
                  </a:txBody>
                  <a:tcPr marL="91434" marR="91434"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3200" b="0" i="0" u="none" strike="noStrike" cap="none" normalizeH="0" baseline="0" dirty="0">
                          <a:ln>
                            <a:noFill/>
                          </a:ln>
                          <a:solidFill>
                            <a:schemeClr val="bg1"/>
                          </a:solidFill>
                          <a:effectLst/>
                          <a:latin typeface="Tahoma" pitchFamily="34" charset="0"/>
                          <a:cs typeface="Arial" charset="0"/>
                        </a:rPr>
                        <a:t>NO ESPECÍFICOS</a:t>
                      </a:r>
                      <a:endParaRPr kumimoji="0" lang="es-ES_tradnl" sz="3200" b="0" i="0" u="none" strike="noStrike" cap="none" normalizeH="0" baseline="0" dirty="0">
                        <a:ln>
                          <a:noFill/>
                        </a:ln>
                        <a:solidFill>
                          <a:schemeClr val="bg1"/>
                        </a:solidFill>
                        <a:effectLst/>
                        <a:latin typeface="Tahoma" pitchFamily="34" charset="0"/>
                        <a:cs typeface="Arial" charset="0"/>
                      </a:endParaRPr>
                    </a:p>
                  </a:txBody>
                  <a:tcPr marL="91434" marR="91434"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5574228">
                <a:tc>
                  <a: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DEBILIDAD UNILATERAL</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PÉRDIDA SENSITIVA UNILATERAL O INATENCIÓN</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DISARTRIA AISLADA</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AFASIA</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VISIÓN: HEMIANOPSIA HOMÓNIMA, CEGUERA MONO OCULAR, INATENCIÓN VISUAL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endParaRPr kumimoji="0" lang="es-ES_tradnl" sz="1800" b="0" i="0" u="none" strike="noStrike" cap="none" normalizeH="0" baseline="0" dirty="0">
                        <a:ln>
                          <a:noFill/>
                        </a:ln>
                        <a:solidFill>
                          <a:schemeClr val="tx1"/>
                        </a:solidFill>
                        <a:effectLst/>
                        <a:latin typeface="Tahoma" pitchFamily="34" charset="0"/>
                        <a:cs typeface="Arial" charset="0"/>
                      </a:endParaRPr>
                    </a:p>
                  </a:txBody>
                  <a:tcPr marL="91434" marR="91434"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HEMIANOPSIA HOMÓNIMA AISLADA</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DIPLOPIA Y OJOS DESCONJUGADOS</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NAUSEA Y VÓMITOS</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INCOORDINACIÓN Y DESEQUILIBRIO</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DEBILIDAD UNI O BILATERAL CON O SIN PÉRDIDA SENSITIVA</a:t>
                      </a:r>
                      <a:endParaRPr kumimoji="0" lang="es-ES_tradnl" sz="1800" b="0" i="0" u="none" strike="noStrike" cap="none" normalizeH="0" baseline="0" dirty="0">
                        <a:ln>
                          <a:noFill/>
                        </a:ln>
                        <a:solidFill>
                          <a:schemeClr val="tx1"/>
                        </a:solidFill>
                        <a:effectLst/>
                        <a:latin typeface="Tahoma" pitchFamily="34" charset="0"/>
                        <a:cs typeface="Arial" charset="0"/>
                      </a:endParaRPr>
                    </a:p>
                  </a:txBody>
                  <a:tcPr marL="91434" marR="91434"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DISFAGIA</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INCONTINENCIA</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Char char="n"/>
                        <a:tabLst/>
                      </a:pPr>
                      <a:r>
                        <a:rPr kumimoji="0" lang="es-ES" sz="1800" b="0" i="0" u="none" strike="noStrike" cap="none" normalizeH="0" baseline="0" dirty="0">
                          <a:ln>
                            <a:noFill/>
                          </a:ln>
                          <a:solidFill>
                            <a:schemeClr val="tx1"/>
                          </a:solidFill>
                          <a:effectLst/>
                          <a:latin typeface="Tahoma" pitchFamily="34" charset="0"/>
                          <a:cs typeface="Arial" charset="0"/>
                        </a:rPr>
                        <a:t>COMPROMISO DE CONCIENCIA</a:t>
                      </a:r>
                      <a:endParaRPr kumimoji="0" lang="es-ES_tradnl" sz="1800" b="0" i="0" u="none" strike="noStrike" cap="none" normalizeH="0" baseline="0" dirty="0">
                        <a:ln>
                          <a:noFill/>
                        </a:ln>
                        <a:solidFill>
                          <a:schemeClr val="tx1"/>
                        </a:solidFill>
                        <a:effectLst/>
                        <a:latin typeface="Tahoma" pitchFamily="34" charset="0"/>
                        <a:cs typeface="Arial" charset="0"/>
                      </a:endParaRPr>
                    </a:p>
                  </a:txBody>
                  <a:tcPr marL="91434" marR="91434"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5492702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xmlns="" id="{383D9785-DF52-4A02-9262-738946C67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34925"/>
            <a:ext cx="6840538"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a:extLst>
              <a:ext uri="{FF2B5EF4-FFF2-40B4-BE49-F238E27FC236}">
                <a16:creationId xmlns:a16="http://schemas.microsoft.com/office/drawing/2014/main" xmlns="" id="{E357A6E7-5D4C-47A2-8814-0BB365DFC335}"/>
              </a:ext>
            </a:extLst>
          </p:cNvPr>
          <p:cNvSpPr txBox="1">
            <a:spLocks noChangeArrowheads="1"/>
          </p:cNvSpPr>
          <p:nvPr/>
        </p:nvSpPr>
        <p:spPr bwMode="auto">
          <a:xfrm rot="16200000">
            <a:off x="-1523206" y="3051969"/>
            <a:ext cx="6827838"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CL" altLang="es-CL" sz="4800" kern="0">
                <a:solidFill>
                  <a:prstClr val="white"/>
                </a:solidFill>
              </a:rPr>
              <a:t>Arteria Cerebral Anterior</a:t>
            </a:r>
          </a:p>
        </p:txBody>
      </p:sp>
    </p:spTree>
    <p:extLst>
      <p:ext uri="{BB962C8B-B14F-4D97-AF65-F5344CB8AC3E}">
        <p14:creationId xmlns:p14="http://schemas.microsoft.com/office/powerpoint/2010/main" val="3293220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xmlns="" id="{9517C175-CE4E-413A-98CB-86B7A4BE8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0"/>
            <a:ext cx="7200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a:extLst>
              <a:ext uri="{FF2B5EF4-FFF2-40B4-BE49-F238E27FC236}">
                <a16:creationId xmlns:a16="http://schemas.microsoft.com/office/drawing/2014/main" xmlns="" id="{93554CB2-9693-4429-9427-7813152493A6}"/>
              </a:ext>
            </a:extLst>
          </p:cNvPr>
          <p:cNvSpPr txBox="1">
            <a:spLocks noChangeArrowheads="1"/>
          </p:cNvSpPr>
          <p:nvPr/>
        </p:nvSpPr>
        <p:spPr bwMode="auto">
          <a:xfrm rot="16200000">
            <a:off x="-1549400" y="3017838"/>
            <a:ext cx="688022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CL" altLang="es-CL" sz="4600" kern="0">
                <a:solidFill>
                  <a:prstClr val="white"/>
                </a:solidFill>
              </a:rPr>
              <a:t>Arteria Cerebral Posterior</a:t>
            </a:r>
          </a:p>
        </p:txBody>
      </p:sp>
    </p:spTree>
    <p:extLst>
      <p:ext uri="{BB962C8B-B14F-4D97-AF65-F5344CB8AC3E}">
        <p14:creationId xmlns:p14="http://schemas.microsoft.com/office/powerpoint/2010/main" val="3070145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xmlns="" id="{4C3BA66F-A4CC-4882-986C-3BC19B733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0"/>
            <a:ext cx="7200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3">
            <a:extLst>
              <a:ext uri="{FF2B5EF4-FFF2-40B4-BE49-F238E27FC236}">
                <a16:creationId xmlns:a16="http://schemas.microsoft.com/office/drawing/2014/main" xmlns="" id="{93B7BC70-DADF-4939-97C0-1A8E4C6B0CE0}"/>
              </a:ext>
            </a:extLst>
          </p:cNvPr>
          <p:cNvSpPr txBox="1">
            <a:spLocks noChangeArrowheads="1"/>
          </p:cNvSpPr>
          <p:nvPr/>
        </p:nvSpPr>
        <p:spPr bwMode="auto">
          <a:xfrm rot="16200000">
            <a:off x="-1139825" y="2870200"/>
            <a:ext cx="6127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CL" altLang="es-CL" sz="4600" kern="0">
                <a:solidFill>
                  <a:prstClr val="white"/>
                </a:solidFill>
              </a:rPr>
              <a:t>Arteria Cerebral Media</a:t>
            </a:r>
          </a:p>
        </p:txBody>
      </p:sp>
    </p:spTree>
    <p:extLst>
      <p:ext uri="{BB962C8B-B14F-4D97-AF65-F5344CB8AC3E}">
        <p14:creationId xmlns:p14="http://schemas.microsoft.com/office/powerpoint/2010/main" val="4220064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descr="V99a">
            <a:extLst>
              <a:ext uri="{FF2B5EF4-FFF2-40B4-BE49-F238E27FC236}">
                <a16:creationId xmlns:a16="http://schemas.microsoft.com/office/drawing/2014/main" xmlns="" id="{97047945-74B2-4F8A-A244-7C5A3FC87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64" y="2814638"/>
            <a:ext cx="4376737" cy="38544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05475" name="Freeform 4">
            <a:extLst>
              <a:ext uri="{FF2B5EF4-FFF2-40B4-BE49-F238E27FC236}">
                <a16:creationId xmlns:a16="http://schemas.microsoft.com/office/drawing/2014/main" xmlns="" id="{5B58E27C-1A99-4BAD-9296-17A4D755C683}"/>
              </a:ext>
            </a:extLst>
          </p:cNvPr>
          <p:cNvSpPr>
            <a:spLocks/>
          </p:cNvSpPr>
          <p:nvPr/>
        </p:nvSpPr>
        <p:spPr bwMode="auto">
          <a:xfrm>
            <a:off x="4446588" y="3687764"/>
            <a:ext cx="741362" cy="1062037"/>
          </a:xfrm>
          <a:custGeom>
            <a:avLst/>
            <a:gdLst>
              <a:gd name="T0" fmla="*/ 2147483646 w 467"/>
              <a:gd name="T1" fmla="*/ 2147483646 h 669"/>
              <a:gd name="T2" fmla="*/ 2147483646 w 467"/>
              <a:gd name="T3" fmla="*/ 2147483646 h 669"/>
              <a:gd name="T4" fmla="*/ 2147483646 w 467"/>
              <a:gd name="T5" fmla="*/ 2147483646 h 669"/>
              <a:gd name="T6" fmla="*/ 2147483646 w 467"/>
              <a:gd name="T7" fmla="*/ 2147483646 h 669"/>
              <a:gd name="T8" fmla="*/ 2147483646 w 467"/>
              <a:gd name="T9" fmla="*/ 2147483646 h 669"/>
              <a:gd name="T10" fmla="*/ 2147483646 w 467"/>
              <a:gd name="T11" fmla="*/ 2147483646 h 669"/>
              <a:gd name="T12" fmla="*/ 2147483646 w 467"/>
              <a:gd name="T13" fmla="*/ 2147483646 h 669"/>
              <a:gd name="T14" fmla="*/ 2147483646 w 467"/>
              <a:gd name="T15" fmla="*/ 2147483646 h 669"/>
              <a:gd name="T16" fmla="*/ 2147483646 w 467"/>
              <a:gd name="T17" fmla="*/ 2147483646 h 669"/>
              <a:gd name="T18" fmla="*/ 2147483646 w 467"/>
              <a:gd name="T19" fmla="*/ 0 h 669"/>
              <a:gd name="T20" fmla="*/ 2147483646 w 467"/>
              <a:gd name="T21" fmla="*/ 2147483646 h 669"/>
              <a:gd name="T22" fmla="*/ 2147483646 w 467"/>
              <a:gd name="T23" fmla="*/ 2147483646 h 669"/>
              <a:gd name="T24" fmla="*/ 2147483646 w 467"/>
              <a:gd name="T25" fmla="*/ 2147483646 h 669"/>
              <a:gd name="T26" fmla="*/ 2147483646 w 467"/>
              <a:gd name="T27" fmla="*/ 2147483646 h 669"/>
              <a:gd name="T28" fmla="*/ 2147483646 w 467"/>
              <a:gd name="T29" fmla="*/ 2147483646 h 669"/>
              <a:gd name="T30" fmla="*/ 2147483646 w 467"/>
              <a:gd name="T31" fmla="*/ 2147483646 h 669"/>
              <a:gd name="T32" fmla="*/ 2147483646 w 467"/>
              <a:gd name="T33" fmla="*/ 2147483646 h 669"/>
              <a:gd name="T34" fmla="*/ 2147483646 w 467"/>
              <a:gd name="T35" fmla="*/ 2147483646 h 669"/>
              <a:gd name="T36" fmla="*/ 2147483646 w 467"/>
              <a:gd name="T37" fmla="*/ 2147483646 h 669"/>
              <a:gd name="T38" fmla="*/ 2147483646 w 467"/>
              <a:gd name="T39" fmla="*/ 2147483646 h 669"/>
              <a:gd name="T40" fmla="*/ 2147483646 w 467"/>
              <a:gd name="T41" fmla="*/ 2147483646 h 669"/>
              <a:gd name="T42" fmla="*/ 2147483646 w 467"/>
              <a:gd name="T43" fmla="*/ 2147483646 h 669"/>
              <a:gd name="T44" fmla="*/ 2147483646 w 467"/>
              <a:gd name="T45" fmla="*/ 2147483646 h 669"/>
              <a:gd name="T46" fmla="*/ 2147483646 w 467"/>
              <a:gd name="T47" fmla="*/ 2147483646 h 669"/>
              <a:gd name="T48" fmla="*/ 2147483646 w 467"/>
              <a:gd name="T49" fmla="*/ 2147483646 h 669"/>
              <a:gd name="T50" fmla="*/ 2147483646 w 467"/>
              <a:gd name="T51" fmla="*/ 2147483646 h 669"/>
              <a:gd name="T52" fmla="*/ 0 w 467"/>
              <a:gd name="T53" fmla="*/ 2147483646 h 669"/>
              <a:gd name="T54" fmla="*/ 2147483646 w 467"/>
              <a:gd name="T55" fmla="*/ 2147483646 h 6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7"/>
              <a:gd name="T85" fmla="*/ 0 h 669"/>
              <a:gd name="T86" fmla="*/ 467 w 467"/>
              <a:gd name="T87" fmla="*/ 669 h 6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7" h="669">
                <a:moveTo>
                  <a:pt x="12" y="279"/>
                </a:moveTo>
                <a:cubicBezTo>
                  <a:pt x="13" y="259"/>
                  <a:pt x="8" y="229"/>
                  <a:pt x="27" y="216"/>
                </a:cubicBezTo>
                <a:cubicBezTo>
                  <a:pt x="16" y="152"/>
                  <a:pt x="33" y="144"/>
                  <a:pt x="51" y="96"/>
                </a:cubicBezTo>
                <a:cubicBezTo>
                  <a:pt x="56" y="82"/>
                  <a:pt x="53" y="78"/>
                  <a:pt x="66" y="69"/>
                </a:cubicBezTo>
                <a:cubicBezTo>
                  <a:pt x="74" y="56"/>
                  <a:pt x="85" y="56"/>
                  <a:pt x="99" y="51"/>
                </a:cubicBezTo>
                <a:cubicBezTo>
                  <a:pt x="105" y="49"/>
                  <a:pt x="117" y="45"/>
                  <a:pt x="117" y="45"/>
                </a:cubicBezTo>
                <a:cubicBezTo>
                  <a:pt x="130" y="32"/>
                  <a:pt x="139" y="28"/>
                  <a:pt x="156" y="24"/>
                </a:cubicBezTo>
                <a:cubicBezTo>
                  <a:pt x="161" y="9"/>
                  <a:pt x="156" y="16"/>
                  <a:pt x="177" y="9"/>
                </a:cubicBezTo>
                <a:cubicBezTo>
                  <a:pt x="180" y="8"/>
                  <a:pt x="186" y="6"/>
                  <a:pt x="186" y="6"/>
                </a:cubicBezTo>
                <a:cubicBezTo>
                  <a:pt x="217" y="7"/>
                  <a:pt x="261" y="20"/>
                  <a:pt x="291" y="0"/>
                </a:cubicBezTo>
                <a:cubicBezTo>
                  <a:pt x="319" y="3"/>
                  <a:pt x="318" y="5"/>
                  <a:pt x="339" y="12"/>
                </a:cubicBezTo>
                <a:cubicBezTo>
                  <a:pt x="354" y="27"/>
                  <a:pt x="373" y="50"/>
                  <a:pt x="393" y="57"/>
                </a:cubicBezTo>
                <a:cubicBezTo>
                  <a:pt x="393" y="58"/>
                  <a:pt x="397" y="76"/>
                  <a:pt x="399" y="78"/>
                </a:cubicBezTo>
                <a:cubicBezTo>
                  <a:pt x="404" y="85"/>
                  <a:pt x="417" y="96"/>
                  <a:pt x="417" y="96"/>
                </a:cubicBezTo>
                <a:cubicBezTo>
                  <a:pt x="426" y="122"/>
                  <a:pt x="438" y="146"/>
                  <a:pt x="444" y="174"/>
                </a:cubicBezTo>
                <a:cubicBezTo>
                  <a:pt x="446" y="205"/>
                  <a:pt x="439" y="257"/>
                  <a:pt x="456" y="282"/>
                </a:cubicBezTo>
                <a:cubicBezTo>
                  <a:pt x="462" y="338"/>
                  <a:pt x="467" y="395"/>
                  <a:pt x="453" y="450"/>
                </a:cubicBezTo>
                <a:cubicBezTo>
                  <a:pt x="450" y="523"/>
                  <a:pt x="450" y="550"/>
                  <a:pt x="408" y="606"/>
                </a:cubicBezTo>
                <a:cubicBezTo>
                  <a:pt x="401" y="626"/>
                  <a:pt x="411" y="606"/>
                  <a:pt x="396" y="618"/>
                </a:cubicBezTo>
                <a:cubicBezTo>
                  <a:pt x="366" y="642"/>
                  <a:pt x="355" y="657"/>
                  <a:pt x="318" y="669"/>
                </a:cubicBezTo>
                <a:cubicBezTo>
                  <a:pt x="290" y="666"/>
                  <a:pt x="291" y="664"/>
                  <a:pt x="270" y="657"/>
                </a:cubicBezTo>
                <a:cubicBezTo>
                  <a:pt x="247" y="622"/>
                  <a:pt x="191" y="616"/>
                  <a:pt x="153" y="606"/>
                </a:cubicBezTo>
                <a:cubicBezTo>
                  <a:pt x="101" y="571"/>
                  <a:pt x="88" y="522"/>
                  <a:pt x="60" y="471"/>
                </a:cubicBezTo>
                <a:cubicBezTo>
                  <a:pt x="48" y="449"/>
                  <a:pt x="37" y="430"/>
                  <a:pt x="21" y="411"/>
                </a:cubicBezTo>
                <a:cubicBezTo>
                  <a:pt x="15" y="403"/>
                  <a:pt x="9" y="384"/>
                  <a:pt x="9" y="384"/>
                </a:cubicBezTo>
                <a:cubicBezTo>
                  <a:pt x="8" y="371"/>
                  <a:pt x="8" y="358"/>
                  <a:pt x="6" y="345"/>
                </a:cubicBezTo>
                <a:cubicBezTo>
                  <a:pt x="5" y="339"/>
                  <a:pt x="0" y="327"/>
                  <a:pt x="0" y="327"/>
                </a:cubicBezTo>
                <a:cubicBezTo>
                  <a:pt x="3" y="301"/>
                  <a:pt x="12" y="278"/>
                  <a:pt x="12" y="252"/>
                </a:cubicBezTo>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s-CL">
              <a:solidFill>
                <a:prstClr val="black"/>
              </a:solidFill>
              <a:latin typeface="Tahoma" panose="020B0604030504040204" pitchFamily="34" charset="0"/>
              <a:cs typeface="Arial" panose="020B0604020202020204" pitchFamily="34" charset="0"/>
            </a:endParaRPr>
          </a:p>
        </p:txBody>
      </p:sp>
      <p:sp>
        <p:nvSpPr>
          <p:cNvPr id="7" name="Rectangle 5">
            <a:extLst>
              <a:ext uri="{FF2B5EF4-FFF2-40B4-BE49-F238E27FC236}">
                <a16:creationId xmlns:a16="http://schemas.microsoft.com/office/drawing/2014/main" xmlns="" id="{E175A8C4-3008-4D7F-9248-C6331D528E4B}"/>
              </a:ext>
            </a:extLst>
          </p:cNvPr>
          <p:cNvSpPr>
            <a:spLocks noChangeArrowheads="1"/>
          </p:cNvSpPr>
          <p:nvPr/>
        </p:nvSpPr>
        <p:spPr bwMode="black">
          <a:xfrm>
            <a:off x="9064626" y="5624514"/>
            <a:ext cx="384175"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a:solidFill>
                  <a:srgbClr val="FF0000"/>
                </a:solidFill>
                <a:latin typeface="Rockwell" pitchFamily="18" charset="0"/>
                <a:cs typeface="Arial" panose="020B0604020202020204" pitchFamily="34" charset="0"/>
              </a:rPr>
              <a:t>20</a:t>
            </a:r>
          </a:p>
        </p:txBody>
      </p:sp>
      <p:sp>
        <p:nvSpPr>
          <p:cNvPr id="8" name="Rectangle 6">
            <a:extLst>
              <a:ext uri="{FF2B5EF4-FFF2-40B4-BE49-F238E27FC236}">
                <a16:creationId xmlns:a16="http://schemas.microsoft.com/office/drawing/2014/main" xmlns="" id="{577EF60B-30B3-45C5-8FC2-2261011AE170}"/>
              </a:ext>
            </a:extLst>
          </p:cNvPr>
          <p:cNvSpPr>
            <a:spLocks noChangeArrowheads="1"/>
          </p:cNvSpPr>
          <p:nvPr/>
        </p:nvSpPr>
        <p:spPr bwMode="black">
          <a:xfrm>
            <a:off x="9064626" y="5294314"/>
            <a:ext cx="384175"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a:solidFill>
                  <a:srgbClr val="FF0000"/>
                </a:solidFill>
                <a:latin typeface="Rockwell" pitchFamily="18" charset="0"/>
                <a:cs typeface="Arial" panose="020B0604020202020204" pitchFamily="34" charset="0"/>
              </a:rPr>
              <a:t>30</a:t>
            </a:r>
          </a:p>
        </p:txBody>
      </p:sp>
      <p:sp>
        <p:nvSpPr>
          <p:cNvPr id="9" name="Rectangle 7">
            <a:extLst>
              <a:ext uri="{FF2B5EF4-FFF2-40B4-BE49-F238E27FC236}">
                <a16:creationId xmlns:a16="http://schemas.microsoft.com/office/drawing/2014/main" xmlns="" id="{24C0CBEA-18E3-4130-82AB-4E0007DC476C}"/>
              </a:ext>
            </a:extLst>
          </p:cNvPr>
          <p:cNvSpPr>
            <a:spLocks noChangeArrowheads="1"/>
          </p:cNvSpPr>
          <p:nvPr/>
        </p:nvSpPr>
        <p:spPr bwMode="black">
          <a:xfrm>
            <a:off x="9064626" y="4940301"/>
            <a:ext cx="384175"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a:solidFill>
                  <a:srgbClr val="FF0000"/>
                </a:solidFill>
                <a:latin typeface="Rockwell" pitchFamily="18" charset="0"/>
                <a:cs typeface="Arial" panose="020B0604020202020204" pitchFamily="34" charset="0"/>
              </a:rPr>
              <a:t>40</a:t>
            </a:r>
          </a:p>
        </p:txBody>
      </p:sp>
      <p:sp>
        <p:nvSpPr>
          <p:cNvPr id="10" name="Rectangle 8">
            <a:extLst>
              <a:ext uri="{FF2B5EF4-FFF2-40B4-BE49-F238E27FC236}">
                <a16:creationId xmlns:a16="http://schemas.microsoft.com/office/drawing/2014/main" xmlns="" id="{7C18DE07-5C23-4A35-A563-F05863F6C9D8}"/>
              </a:ext>
            </a:extLst>
          </p:cNvPr>
          <p:cNvSpPr>
            <a:spLocks noChangeArrowheads="1"/>
          </p:cNvSpPr>
          <p:nvPr/>
        </p:nvSpPr>
        <p:spPr bwMode="black">
          <a:xfrm>
            <a:off x="9064626" y="4584701"/>
            <a:ext cx="384175"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a:solidFill>
                  <a:srgbClr val="FF0000"/>
                </a:solidFill>
                <a:latin typeface="Rockwell" pitchFamily="18" charset="0"/>
                <a:cs typeface="Arial" panose="020B0604020202020204" pitchFamily="34" charset="0"/>
              </a:rPr>
              <a:t>50</a:t>
            </a:r>
          </a:p>
        </p:txBody>
      </p:sp>
      <p:sp>
        <p:nvSpPr>
          <p:cNvPr id="11" name="Rectangle 9">
            <a:extLst>
              <a:ext uri="{FF2B5EF4-FFF2-40B4-BE49-F238E27FC236}">
                <a16:creationId xmlns:a16="http://schemas.microsoft.com/office/drawing/2014/main" xmlns="" id="{BC05055B-539C-4654-91E3-CA158980BCE9}"/>
              </a:ext>
            </a:extLst>
          </p:cNvPr>
          <p:cNvSpPr>
            <a:spLocks noChangeArrowheads="1"/>
          </p:cNvSpPr>
          <p:nvPr/>
        </p:nvSpPr>
        <p:spPr bwMode="black">
          <a:xfrm>
            <a:off x="9064626" y="4235451"/>
            <a:ext cx="384175"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dirty="0">
                <a:solidFill>
                  <a:srgbClr val="FF0000"/>
                </a:solidFill>
                <a:latin typeface="Rockwell" pitchFamily="18" charset="0"/>
                <a:cs typeface="Arial" panose="020B0604020202020204" pitchFamily="34" charset="0"/>
              </a:rPr>
              <a:t>60</a:t>
            </a:r>
          </a:p>
        </p:txBody>
      </p:sp>
      <p:sp>
        <p:nvSpPr>
          <p:cNvPr id="12" name="Rectangle 10">
            <a:extLst>
              <a:ext uri="{FF2B5EF4-FFF2-40B4-BE49-F238E27FC236}">
                <a16:creationId xmlns:a16="http://schemas.microsoft.com/office/drawing/2014/main" xmlns="" id="{A488C587-43D1-4225-A43F-AB29DB73FDEC}"/>
              </a:ext>
            </a:extLst>
          </p:cNvPr>
          <p:cNvSpPr>
            <a:spLocks noChangeArrowheads="1"/>
          </p:cNvSpPr>
          <p:nvPr/>
        </p:nvSpPr>
        <p:spPr bwMode="black">
          <a:xfrm>
            <a:off x="9064626" y="3889376"/>
            <a:ext cx="384175"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a:solidFill>
                  <a:srgbClr val="FF0000"/>
                </a:solidFill>
                <a:latin typeface="Rockwell" pitchFamily="18" charset="0"/>
                <a:cs typeface="Arial" panose="020B0604020202020204" pitchFamily="34" charset="0"/>
              </a:rPr>
              <a:t>70</a:t>
            </a:r>
          </a:p>
        </p:txBody>
      </p:sp>
      <p:sp>
        <p:nvSpPr>
          <p:cNvPr id="13" name="Rectangle 11">
            <a:extLst>
              <a:ext uri="{FF2B5EF4-FFF2-40B4-BE49-F238E27FC236}">
                <a16:creationId xmlns:a16="http://schemas.microsoft.com/office/drawing/2014/main" xmlns="" id="{71D35A58-3590-4576-A8AD-295E5DC2574E}"/>
              </a:ext>
            </a:extLst>
          </p:cNvPr>
          <p:cNvSpPr>
            <a:spLocks noChangeArrowheads="1"/>
          </p:cNvSpPr>
          <p:nvPr/>
        </p:nvSpPr>
        <p:spPr bwMode="black">
          <a:xfrm>
            <a:off x="9064626" y="3551239"/>
            <a:ext cx="384175"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a:solidFill>
                  <a:srgbClr val="FF0000"/>
                </a:solidFill>
                <a:latin typeface="Rockwell" pitchFamily="18" charset="0"/>
                <a:cs typeface="Arial" panose="020B0604020202020204" pitchFamily="34" charset="0"/>
              </a:rPr>
              <a:t>80</a:t>
            </a:r>
          </a:p>
        </p:txBody>
      </p:sp>
      <p:sp>
        <p:nvSpPr>
          <p:cNvPr id="14" name="Rectangle 12">
            <a:extLst>
              <a:ext uri="{FF2B5EF4-FFF2-40B4-BE49-F238E27FC236}">
                <a16:creationId xmlns:a16="http://schemas.microsoft.com/office/drawing/2014/main" xmlns="" id="{42EE46F7-DA15-414D-8903-BBDDBE762135}"/>
              </a:ext>
            </a:extLst>
          </p:cNvPr>
          <p:cNvSpPr>
            <a:spLocks noChangeArrowheads="1"/>
          </p:cNvSpPr>
          <p:nvPr/>
        </p:nvSpPr>
        <p:spPr bwMode="black">
          <a:xfrm>
            <a:off x="9064626" y="3213101"/>
            <a:ext cx="384175"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a:solidFill>
                  <a:srgbClr val="FF0000"/>
                </a:solidFill>
                <a:latin typeface="Rockwell" pitchFamily="18" charset="0"/>
                <a:cs typeface="Arial" panose="020B0604020202020204" pitchFamily="34" charset="0"/>
              </a:rPr>
              <a:t>90</a:t>
            </a:r>
          </a:p>
        </p:txBody>
      </p:sp>
      <p:sp>
        <p:nvSpPr>
          <p:cNvPr id="15" name="Rectangle 13">
            <a:extLst>
              <a:ext uri="{FF2B5EF4-FFF2-40B4-BE49-F238E27FC236}">
                <a16:creationId xmlns:a16="http://schemas.microsoft.com/office/drawing/2014/main" xmlns="" id="{A3288F86-F4A8-41C1-A494-C2C71765C78D}"/>
              </a:ext>
            </a:extLst>
          </p:cNvPr>
          <p:cNvSpPr>
            <a:spLocks noChangeArrowheads="1"/>
          </p:cNvSpPr>
          <p:nvPr/>
        </p:nvSpPr>
        <p:spPr bwMode="black">
          <a:xfrm>
            <a:off x="9064625" y="2857501"/>
            <a:ext cx="484188"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a:solidFill>
                  <a:srgbClr val="FF0000"/>
                </a:solidFill>
                <a:latin typeface="Rockwell" pitchFamily="18" charset="0"/>
                <a:cs typeface="Arial" panose="020B0604020202020204" pitchFamily="34" charset="0"/>
              </a:rPr>
              <a:t>100</a:t>
            </a:r>
          </a:p>
        </p:txBody>
      </p:sp>
      <p:sp>
        <p:nvSpPr>
          <p:cNvPr id="16" name="Rectangle 14">
            <a:extLst>
              <a:ext uri="{FF2B5EF4-FFF2-40B4-BE49-F238E27FC236}">
                <a16:creationId xmlns:a16="http://schemas.microsoft.com/office/drawing/2014/main" xmlns="" id="{850BA498-34A2-4B4C-9053-7B17C94BD8E6}"/>
              </a:ext>
            </a:extLst>
          </p:cNvPr>
          <p:cNvSpPr>
            <a:spLocks noChangeArrowheads="1"/>
          </p:cNvSpPr>
          <p:nvPr/>
        </p:nvSpPr>
        <p:spPr bwMode="black">
          <a:xfrm>
            <a:off x="9064626" y="6283326"/>
            <a:ext cx="284163"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a:solidFill>
                  <a:srgbClr val="FF0000"/>
                </a:solidFill>
                <a:latin typeface="Rockwell" pitchFamily="18" charset="0"/>
                <a:cs typeface="Arial" panose="020B0604020202020204" pitchFamily="34" charset="0"/>
              </a:rPr>
              <a:t>0</a:t>
            </a:r>
          </a:p>
        </p:txBody>
      </p:sp>
      <p:sp>
        <p:nvSpPr>
          <p:cNvPr id="17" name="Rectangle 15">
            <a:extLst>
              <a:ext uri="{FF2B5EF4-FFF2-40B4-BE49-F238E27FC236}">
                <a16:creationId xmlns:a16="http://schemas.microsoft.com/office/drawing/2014/main" xmlns="" id="{773269CA-42BE-4996-9F71-BA08D6B6AF08}"/>
              </a:ext>
            </a:extLst>
          </p:cNvPr>
          <p:cNvSpPr>
            <a:spLocks noChangeArrowheads="1"/>
          </p:cNvSpPr>
          <p:nvPr/>
        </p:nvSpPr>
        <p:spPr bwMode="auto">
          <a:xfrm>
            <a:off x="6311900" y="2490789"/>
            <a:ext cx="3024188" cy="339725"/>
          </a:xfrm>
          <a:prstGeom prst="rect">
            <a:avLst/>
          </a:prstGeom>
          <a:noFill/>
          <a:ln>
            <a:noFill/>
          </a:ln>
          <a:effectLst/>
          <a:extLst/>
        </p:spPr>
        <p:txBody>
          <a:bodyPr lIns="92075" tIns="46038" rIns="92075" bIns="46038">
            <a:spAutoFit/>
          </a:bodyPr>
          <a:lstStyle/>
          <a:p>
            <a:pPr algn="ctr" defTabSz="762000" eaLnBrk="0" hangingPunct="0">
              <a:lnSpc>
                <a:spcPct val="80000"/>
              </a:lnSpc>
              <a:defRPr/>
            </a:pPr>
            <a:r>
              <a:rPr lang="es-ES_tradnl" sz="2000" b="1" dirty="0">
                <a:solidFill>
                  <a:prstClr val="black">
                    <a:lumMod val="75000"/>
                    <a:lumOff val="25000"/>
                  </a:prstClr>
                </a:solidFill>
                <a:latin typeface="Rockwell" pitchFamily="18" charset="0"/>
                <a:cs typeface="Arial" panose="020B0604020202020204" pitchFamily="34" charset="0"/>
              </a:rPr>
              <a:t>FSC (ml / 100 g / min)</a:t>
            </a:r>
          </a:p>
        </p:txBody>
      </p:sp>
      <p:sp>
        <p:nvSpPr>
          <p:cNvPr id="105487" name="Rectangle 16">
            <a:extLst>
              <a:ext uri="{FF2B5EF4-FFF2-40B4-BE49-F238E27FC236}">
                <a16:creationId xmlns:a16="http://schemas.microsoft.com/office/drawing/2014/main" xmlns="" id="{6BB1479F-4964-452E-AE3E-6F459E5F8347}"/>
              </a:ext>
            </a:extLst>
          </p:cNvPr>
          <p:cNvSpPr>
            <a:spLocks noChangeArrowheads="1"/>
          </p:cNvSpPr>
          <p:nvPr/>
        </p:nvSpPr>
        <p:spPr bwMode="auto">
          <a:xfrm>
            <a:off x="6586539" y="2998789"/>
            <a:ext cx="2357437" cy="1736725"/>
          </a:xfrm>
          <a:prstGeom prst="rect">
            <a:avLst/>
          </a:prstGeom>
          <a:gradFill rotWithShape="0">
            <a:gsLst>
              <a:gs pos="0">
                <a:srgbClr val="FFF9F7"/>
              </a:gs>
              <a:gs pos="100000">
                <a:srgbClr val="76737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fontAlgn="base">
              <a:spcBef>
                <a:spcPct val="0"/>
              </a:spcBef>
              <a:spcAft>
                <a:spcPct val="0"/>
              </a:spcAft>
              <a:buClrTx/>
              <a:buSzTx/>
              <a:buNone/>
            </a:pPr>
            <a:endParaRPr lang="es-CL" altLang="es-CL" sz="1800">
              <a:solidFill>
                <a:prstClr val="black"/>
              </a:solidFill>
              <a:latin typeface="Gill Sans MT" panose="020B0502020104020203" pitchFamily="34" charset="0"/>
              <a:cs typeface="Arial" panose="020B0604020202020204" pitchFamily="34" charset="0"/>
            </a:endParaRPr>
          </a:p>
        </p:txBody>
      </p:sp>
      <p:sp>
        <p:nvSpPr>
          <p:cNvPr id="105488" name="Rectangle 17">
            <a:extLst>
              <a:ext uri="{FF2B5EF4-FFF2-40B4-BE49-F238E27FC236}">
                <a16:creationId xmlns:a16="http://schemas.microsoft.com/office/drawing/2014/main" xmlns="" id="{52CF91C1-9D88-42B1-9B7B-154A84ABEF25}"/>
              </a:ext>
            </a:extLst>
          </p:cNvPr>
          <p:cNvSpPr>
            <a:spLocks noChangeArrowheads="1"/>
          </p:cNvSpPr>
          <p:nvPr/>
        </p:nvSpPr>
        <p:spPr bwMode="auto">
          <a:xfrm>
            <a:off x="6586539" y="4735513"/>
            <a:ext cx="2357437" cy="914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fontAlgn="base">
              <a:spcBef>
                <a:spcPct val="0"/>
              </a:spcBef>
              <a:spcAft>
                <a:spcPct val="0"/>
              </a:spcAft>
              <a:buClrTx/>
              <a:buSzTx/>
              <a:buNone/>
            </a:pPr>
            <a:endParaRPr lang="es-CL" altLang="es-CL" sz="1800">
              <a:solidFill>
                <a:prstClr val="black"/>
              </a:solidFill>
              <a:latin typeface="Gill Sans MT" panose="020B0502020104020203" pitchFamily="34" charset="0"/>
              <a:cs typeface="Arial" panose="020B0604020202020204" pitchFamily="34" charset="0"/>
            </a:endParaRPr>
          </a:p>
        </p:txBody>
      </p:sp>
      <p:sp>
        <p:nvSpPr>
          <p:cNvPr id="23571" name="Rectangle 18">
            <a:extLst>
              <a:ext uri="{FF2B5EF4-FFF2-40B4-BE49-F238E27FC236}">
                <a16:creationId xmlns:a16="http://schemas.microsoft.com/office/drawing/2014/main" xmlns="" id="{3FA5B72A-D889-4AE3-BDA9-C82243FF83A0}"/>
              </a:ext>
            </a:extLst>
          </p:cNvPr>
          <p:cNvSpPr>
            <a:spLocks noChangeArrowheads="1"/>
          </p:cNvSpPr>
          <p:nvPr/>
        </p:nvSpPr>
        <p:spPr bwMode="auto">
          <a:xfrm>
            <a:off x="6586539" y="5649913"/>
            <a:ext cx="2357437" cy="457200"/>
          </a:xfrm>
          <a:prstGeom prst="rect">
            <a:avLst/>
          </a:prstGeom>
          <a:solidFill>
            <a:schemeClr val="accent6">
              <a:lumMod val="75000"/>
            </a:schemeClr>
          </a:solidFill>
          <a:ln w="9525">
            <a:noFill/>
            <a:miter lim="800000"/>
            <a:headEnd/>
            <a:tailEnd/>
          </a:ln>
        </p:spPr>
        <p:txBody>
          <a:bodyPr wrap="none" anchor="ctr"/>
          <a:lstStyle/>
          <a:p>
            <a:pPr fontAlgn="base">
              <a:spcBef>
                <a:spcPct val="0"/>
              </a:spcBef>
              <a:spcAft>
                <a:spcPct val="0"/>
              </a:spcAft>
              <a:defRPr/>
            </a:pPr>
            <a:endParaRPr lang="es-CL">
              <a:solidFill>
                <a:prstClr val="black"/>
              </a:solidFill>
              <a:latin typeface="Gill Sans MT" pitchFamily="34" charset="0"/>
              <a:cs typeface="Arial" charset="0"/>
            </a:endParaRPr>
          </a:p>
        </p:txBody>
      </p:sp>
      <p:sp>
        <p:nvSpPr>
          <p:cNvPr id="23572" name="Rectangle 19">
            <a:extLst>
              <a:ext uri="{FF2B5EF4-FFF2-40B4-BE49-F238E27FC236}">
                <a16:creationId xmlns:a16="http://schemas.microsoft.com/office/drawing/2014/main" xmlns="" id="{8E80737D-93FC-47D7-B71F-33C7FB0A0E77}"/>
              </a:ext>
            </a:extLst>
          </p:cNvPr>
          <p:cNvSpPr>
            <a:spLocks noChangeArrowheads="1"/>
          </p:cNvSpPr>
          <p:nvPr/>
        </p:nvSpPr>
        <p:spPr bwMode="auto">
          <a:xfrm>
            <a:off x="6586539" y="6107113"/>
            <a:ext cx="2357437" cy="381000"/>
          </a:xfrm>
          <a:prstGeom prst="rect">
            <a:avLst/>
          </a:prstGeom>
          <a:solidFill>
            <a:schemeClr val="bg2">
              <a:lumMod val="10000"/>
            </a:schemeClr>
          </a:solidFill>
          <a:ln w="9525">
            <a:noFill/>
            <a:miter lim="800000"/>
            <a:headEnd/>
            <a:tailEnd/>
          </a:ln>
        </p:spPr>
        <p:txBody>
          <a:bodyPr wrap="none" anchor="ctr"/>
          <a:lstStyle/>
          <a:p>
            <a:pPr fontAlgn="base">
              <a:spcBef>
                <a:spcPct val="0"/>
              </a:spcBef>
              <a:spcAft>
                <a:spcPct val="0"/>
              </a:spcAft>
              <a:defRPr/>
            </a:pPr>
            <a:endParaRPr lang="es-CL">
              <a:solidFill>
                <a:prstClr val="black"/>
              </a:solidFill>
              <a:latin typeface="Gill Sans MT" pitchFamily="34" charset="0"/>
              <a:cs typeface="Arial" charset="0"/>
            </a:endParaRPr>
          </a:p>
        </p:txBody>
      </p:sp>
      <p:sp>
        <p:nvSpPr>
          <p:cNvPr id="22" name="Line 20">
            <a:extLst>
              <a:ext uri="{FF2B5EF4-FFF2-40B4-BE49-F238E27FC236}">
                <a16:creationId xmlns:a16="http://schemas.microsoft.com/office/drawing/2014/main" xmlns="" id="{559AC47B-D665-4BEB-8049-31CDCC37FF14}"/>
              </a:ext>
            </a:extLst>
          </p:cNvPr>
          <p:cNvSpPr>
            <a:spLocks noChangeShapeType="1"/>
          </p:cNvSpPr>
          <p:nvPr/>
        </p:nvSpPr>
        <p:spPr bwMode="black">
          <a:xfrm>
            <a:off x="9034463" y="2990851"/>
            <a:ext cx="0" cy="3470275"/>
          </a:xfrm>
          <a:prstGeom prst="line">
            <a:avLst/>
          </a:prstGeom>
          <a:noFill/>
          <a:ln w="25400">
            <a:solidFill>
              <a:srgbClr val="FFFF00"/>
            </a:solidFill>
            <a:round/>
            <a:headEnd type="none" w="sm" len="sm"/>
            <a:tailEnd type="none" w="sm" len="sm"/>
          </a:ln>
          <a:effectLst>
            <a:outerShdw dist="80322" dir="4293903" algn="ctr" rotWithShape="0">
              <a:srgbClr val="000000"/>
            </a:outerShdw>
          </a:effectLst>
          <a:extLst/>
        </p:spPr>
        <p:txBody>
          <a:bodyPr wrap="none" anchor="ctr"/>
          <a:lstStyle/>
          <a:p>
            <a:pPr>
              <a:defRPr/>
            </a:pPr>
            <a:endParaRPr lang="es-CL">
              <a:solidFill>
                <a:prstClr val="black"/>
              </a:solidFill>
              <a:latin typeface="Corbel"/>
              <a:cs typeface="Arial" panose="020B0604020202020204" pitchFamily="34" charset="0"/>
            </a:endParaRPr>
          </a:p>
        </p:txBody>
      </p:sp>
      <p:sp>
        <p:nvSpPr>
          <p:cNvPr id="23" name="Line 21">
            <a:extLst>
              <a:ext uri="{FF2B5EF4-FFF2-40B4-BE49-F238E27FC236}">
                <a16:creationId xmlns:a16="http://schemas.microsoft.com/office/drawing/2014/main" xmlns="" id="{51CF1C86-BC96-4364-B4CD-2FC002C62D2A}"/>
              </a:ext>
            </a:extLst>
          </p:cNvPr>
          <p:cNvSpPr>
            <a:spLocks noChangeShapeType="1"/>
          </p:cNvSpPr>
          <p:nvPr/>
        </p:nvSpPr>
        <p:spPr bwMode="auto">
          <a:xfrm>
            <a:off x="6343651" y="6477000"/>
            <a:ext cx="2701925" cy="0"/>
          </a:xfrm>
          <a:prstGeom prst="line">
            <a:avLst/>
          </a:prstGeom>
          <a:noFill/>
          <a:ln w="25400">
            <a:solidFill>
              <a:srgbClr val="FFFF00"/>
            </a:solidFill>
            <a:round/>
            <a:headEnd type="none" w="sm" len="sm"/>
            <a:tailEnd type="none" w="sm" len="sm"/>
          </a:ln>
          <a:effectLst>
            <a:outerShdw dist="56796" dir="1593903" algn="ctr" rotWithShape="0">
              <a:srgbClr val="000000"/>
            </a:outerShdw>
          </a:effectLst>
          <a:extLst/>
        </p:spPr>
        <p:txBody>
          <a:bodyPr wrap="none" anchor="ctr"/>
          <a:lstStyle/>
          <a:p>
            <a:pPr>
              <a:defRPr/>
            </a:pPr>
            <a:endParaRPr lang="es-CL">
              <a:solidFill>
                <a:prstClr val="black"/>
              </a:solidFill>
              <a:latin typeface="Corbel"/>
              <a:cs typeface="Arial" panose="020B0604020202020204" pitchFamily="34" charset="0"/>
            </a:endParaRPr>
          </a:p>
        </p:txBody>
      </p:sp>
      <p:sp>
        <p:nvSpPr>
          <p:cNvPr id="24" name="Rectangle 22">
            <a:extLst>
              <a:ext uri="{FF2B5EF4-FFF2-40B4-BE49-F238E27FC236}">
                <a16:creationId xmlns:a16="http://schemas.microsoft.com/office/drawing/2014/main" xmlns="" id="{CD07887D-FF5A-4138-83D4-991A67ADEB7E}"/>
              </a:ext>
            </a:extLst>
          </p:cNvPr>
          <p:cNvSpPr>
            <a:spLocks noChangeArrowheads="1"/>
          </p:cNvSpPr>
          <p:nvPr/>
        </p:nvSpPr>
        <p:spPr bwMode="auto">
          <a:xfrm>
            <a:off x="6969126" y="3681413"/>
            <a:ext cx="1672189" cy="369974"/>
          </a:xfrm>
          <a:prstGeom prst="rect">
            <a:avLst/>
          </a:prstGeom>
          <a:noFill/>
          <a:ln>
            <a:noFill/>
          </a:ln>
          <a:effectLst/>
          <a:extLst/>
        </p:spPr>
        <p:txBody>
          <a:bodyPr wrap="none" lIns="92075" tIns="46038" rIns="92075" bIns="46038">
            <a:spAutoFit/>
          </a:bodyPr>
          <a:lstStyle/>
          <a:p>
            <a:pPr defTabSz="762000" eaLnBrk="0" hangingPunct="0">
              <a:defRPr/>
            </a:pPr>
            <a:r>
              <a:rPr lang="es-ES_tradnl" b="1">
                <a:solidFill>
                  <a:srgbClr val="000000"/>
                </a:solidFill>
                <a:effectLst>
                  <a:outerShdw blurRad="38100" dist="38100" dir="2700000" algn="tl">
                    <a:srgbClr val="FFFFFF"/>
                  </a:outerShdw>
                </a:effectLst>
                <a:latin typeface="Rockwell" pitchFamily="18" charset="0"/>
                <a:cs typeface="Arial" panose="020B0604020202020204" pitchFamily="34" charset="0"/>
              </a:rPr>
              <a:t>Flujo normal</a:t>
            </a:r>
          </a:p>
        </p:txBody>
      </p:sp>
      <p:sp>
        <p:nvSpPr>
          <p:cNvPr id="25" name="Rectangle 23">
            <a:extLst>
              <a:ext uri="{FF2B5EF4-FFF2-40B4-BE49-F238E27FC236}">
                <a16:creationId xmlns:a16="http://schemas.microsoft.com/office/drawing/2014/main" xmlns="" id="{6BC3DF57-6180-4C05-B9F4-DE15811F5407}"/>
              </a:ext>
            </a:extLst>
          </p:cNvPr>
          <p:cNvSpPr>
            <a:spLocks noChangeArrowheads="1"/>
          </p:cNvSpPr>
          <p:nvPr/>
        </p:nvSpPr>
        <p:spPr bwMode="auto">
          <a:xfrm>
            <a:off x="7040564" y="5040313"/>
            <a:ext cx="1531937" cy="366712"/>
          </a:xfrm>
          <a:prstGeom prst="rect">
            <a:avLst/>
          </a:prstGeom>
          <a:noFill/>
          <a:ln>
            <a:noFill/>
          </a:ln>
          <a:effectLst/>
          <a:extLst/>
        </p:spPr>
        <p:txBody>
          <a:bodyPr wrap="none" lIns="92075" tIns="46038" rIns="92075" bIns="46038">
            <a:spAutoFit/>
          </a:bodyPr>
          <a:lstStyle/>
          <a:p>
            <a:pPr defTabSz="762000" eaLnBrk="0" hangingPunct="0">
              <a:defRPr/>
            </a:pPr>
            <a:r>
              <a:rPr lang="es-ES_tradnl" b="1">
                <a:solidFill>
                  <a:srgbClr val="000000"/>
                </a:solidFill>
                <a:effectLst>
                  <a:outerShdw blurRad="38100" dist="38100" dir="2700000" algn="tl">
                    <a:srgbClr val="FFFFFF"/>
                  </a:outerShdw>
                </a:effectLst>
                <a:latin typeface="Rockwell" pitchFamily="18" charset="0"/>
                <a:cs typeface="Arial" panose="020B0604020202020204" pitchFamily="34" charset="0"/>
              </a:rPr>
              <a:t>Oligohemia</a:t>
            </a:r>
          </a:p>
        </p:txBody>
      </p:sp>
      <p:sp>
        <p:nvSpPr>
          <p:cNvPr id="26" name="Rectangle 24">
            <a:extLst>
              <a:ext uri="{FF2B5EF4-FFF2-40B4-BE49-F238E27FC236}">
                <a16:creationId xmlns:a16="http://schemas.microsoft.com/office/drawing/2014/main" xmlns="" id="{8780551C-9EAC-4923-A06C-BD7F37CDD37E}"/>
              </a:ext>
            </a:extLst>
          </p:cNvPr>
          <p:cNvSpPr>
            <a:spLocks noChangeArrowheads="1"/>
          </p:cNvSpPr>
          <p:nvPr/>
        </p:nvSpPr>
        <p:spPr bwMode="white">
          <a:xfrm>
            <a:off x="7204076" y="6119813"/>
            <a:ext cx="1173163" cy="366712"/>
          </a:xfrm>
          <a:prstGeom prst="rect">
            <a:avLst/>
          </a:prstGeom>
          <a:noFill/>
          <a:ln>
            <a:noFill/>
          </a:ln>
          <a:effectLst/>
          <a:extLst/>
        </p:spPr>
        <p:txBody>
          <a:bodyPr wrap="none" lIns="92075" tIns="46038" rIns="92075" bIns="46038">
            <a:spAutoFit/>
          </a:bodyPr>
          <a:lstStyle/>
          <a:p>
            <a:pPr defTabSz="762000" eaLnBrk="0" hangingPunct="0">
              <a:defRPr/>
            </a:pPr>
            <a:r>
              <a:rPr lang="es-ES_tradnl" b="1" dirty="0">
                <a:solidFill>
                  <a:prstClr val="white"/>
                </a:solidFill>
                <a:effectLst>
                  <a:outerShdw blurRad="38100" dist="38100" dir="2700000" algn="tl">
                    <a:srgbClr val="000000"/>
                  </a:outerShdw>
                </a:effectLst>
                <a:latin typeface="Rockwell" pitchFamily="18" charset="0"/>
                <a:cs typeface="Arial" panose="020B0604020202020204" pitchFamily="34" charset="0"/>
              </a:rPr>
              <a:t>Necrosis</a:t>
            </a:r>
          </a:p>
        </p:txBody>
      </p:sp>
      <p:sp>
        <p:nvSpPr>
          <p:cNvPr id="27" name="Rectangle 25">
            <a:extLst>
              <a:ext uri="{FF2B5EF4-FFF2-40B4-BE49-F238E27FC236}">
                <a16:creationId xmlns:a16="http://schemas.microsoft.com/office/drawing/2014/main" xmlns="" id="{97D39D8C-086D-42E9-B550-3C0CC5DF28EA}"/>
              </a:ext>
            </a:extLst>
          </p:cNvPr>
          <p:cNvSpPr>
            <a:spLocks noChangeArrowheads="1"/>
          </p:cNvSpPr>
          <p:nvPr/>
        </p:nvSpPr>
        <p:spPr bwMode="black">
          <a:xfrm>
            <a:off x="9064626" y="5962651"/>
            <a:ext cx="384175" cy="307975"/>
          </a:xfrm>
          <a:prstGeom prst="rect">
            <a:avLst/>
          </a:prstGeom>
          <a:noFill/>
          <a:ln>
            <a:noFill/>
          </a:ln>
          <a:effectLst/>
          <a:extLst/>
        </p:spPr>
        <p:txBody>
          <a:bodyPr wrap="none" lIns="92075" tIns="46038" rIns="92075" bIns="46038">
            <a:spAutoFit/>
          </a:bodyPr>
          <a:lstStyle/>
          <a:p>
            <a:pPr defTabSz="762000" eaLnBrk="0" hangingPunct="0">
              <a:defRPr/>
            </a:pPr>
            <a:r>
              <a:rPr lang="es-ES_tradnl" sz="1400" b="1">
                <a:solidFill>
                  <a:srgbClr val="FF0000"/>
                </a:solidFill>
                <a:latin typeface="Rockwell" pitchFamily="18" charset="0"/>
                <a:cs typeface="Arial" panose="020B0604020202020204" pitchFamily="34" charset="0"/>
              </a:rPr>
              <a:t>10</a:t>
            </a:r>
          </a:p>
        </p:txBody>
      </p:sp>
      <p:sp>
        <p:nvSpPr>
          <p:cNvPr id="28" name="Rectangle 26">
            <a:extLst>
              <a:ext uri="{FF2B5EF4-FFF2-40B4-BE49-F238E27FC236}">
                <a16:creationId xmlns:a16="http://schemas.microsoft.com/office/drawing/2014/main" xmlns="" id="{CE2D01BE-68A4-47A5-9BE7-78E4814C0768}"/>
              </a:ext>
            </a:extLst>
          </p:cNvPr>
          <p:cNvSpPr>
            <a:spLocks noChangeArrowheads="1"/>
          </p:cNvSpPr>
          <p:nvPr/>
        </p:nvSpPr>
        <p:spPr bwMode="auto">
          <a:xfrm>
            <a:off x="7104064" y="5730876"/>
            <a:ext cx="1360487" cy="366713"/>
          </a:xfrm>
          <a:prstGeom prst="rect">
            <a:avLst/>
          </a:prstGeom>
          <a:noFill/>
          <a:ln>
            <a:noFill/>
          </a:ln>
          <a:effectLst/>
          <a:extLst/>
        </p:spPr>
        <p:txBody>
          <a:bodyPr wrap="none" lIns="92075" tIns="46038" rIns="92075" bIns="46038">
            <a:spAutoFit/>
          </a:bodyPr>
          <a:lstStyle/>
          <a:p>
            <a:pPr defTabSz="762000" eaLnBrk="0" hangingPunct="0">
              <a:defRPr/>
            </a:pPr>
            <a:r>
              <a:rPr lang="es-ES_tradnl" b="1">
                <a:solidFill>
                  <a:srgbClr val="000000"/>
                </a:solidFill>
                <a:effectLst>
                  <a:outerShdw blurRad="38100" dist="38100" dir="2700000" algn="tl">
                    <a:srgbClr val="FFFFFF"/>
                  </a:outerShdw>
                </a:effectLst>
                <a:latin typeface="Rockwell" pitchFamily="18" charset="0"/>
                <a:cs typeface="Arial" panose="020B0604020202020204" pitchFamily="34" charset="0"/>
              </a:rPr>
              <a:t>Penumbra</a:t>
            </a:r>
          </a:p>
        </p:txBody>
      </p:sp>
      <p:sp>
        <p:nvSpPr>
          <p:cNvPr id="23580" name="Freeform 27">
            <a:extLst>
              <a:ext uri="{FF2B5EF4-FFF2-40B4-BE49-F238E27FC236}">
                <a16:creationId xmlns:a16="http://schemas.microsoft.com/office/drawing/2014/main" xmlns="" id="{D8158B70-83B2-4D10-A18B-E170B85C38A0}"/>
              </a:ext>
            </a:extLst>
          </p:cNvPr>
          <p:cNvSpPr>
            <a:spLocks/>
          </p:cNvSpPr>
          <p:nvPr/>
        </p:nvSpPr>
        <p:spPr bwMode="auto">
          <a:xfrm>
            <a:off x="4468813" y="3721100"/>
            <a:ext cx="563562" cy="795338"/>
          </a:xfrm>
          <a:custGeom>
            <a:avLst/>
            <a:gdLst>
              <a:gd name="T0" fmla="*/ 2147483647 w 355"/>
              <a:gd name="T1" fmla="*/ 2147483647 h 501"/>
              <a:gd name="T2" fmla="*/ 2147483647 w 355"/>
              <a:gd name="T3" fmla="*/ 2147483647 h 501"/>
              <a:gd name="T4" fmla="*/ 2147483647 w 355"/>
              <a:gd name="T5" fmla="*/ 2147483647 h 501"/>
              <a:gd name="T6" fmla="*/ 2147483647 w 355"/>
              <a:gd name="T7" fmla="*/ 2147483647 h 501"/>
              <a:gd name="T8" fmla="*/ 2147483647 w 355"/>
              <a:gd name="T9" fmla="*/ 0 h 501"/>
              <a:gd name="T10" fmla="*/ 2147483647 w 355"/>
              <a:gd name="T11" fmla="*/ 2147483647 h 501"/>
              <a:gd name="T12" fmla="*/ 2147483647 w 355"/>
              <a:gd name="T13" fmla="*/ 2147483647 h 501"/>
              <a:gd name="T14" fmla="*/ 2147483647 w 355"/>
              <a:gd name="T15" fmla="*/ 2147483647 h 501"/>
              <a:gd name="T16" fmla="*/ 2147483647 w 355"/>
              <a:gd name="T17" fmla="*/ 2147483647 h 501"/>
              <a:gd name="T18" fmla="*/ 2147483647 w 355"/>
              <a:gd name="T19" fmla="*/ 2147483647 h 501"/>
              <a:gd name="T20" fmla="*/ 2147483647 w 355"/>
              <a:gd name="T21" fmla="*/ 2147483647 h 501"/>
              <a:gd name="T22" fmla="*/ 2147483647 w 355"/>
              <a:gd name="T23" fmla="*/ 2147483647 h 501"/>
              <a:gd name="T24" fmla="*/ 2147483647 w 355"/>
              <a:gd name="T25" fmla="*/ 2147483647 h 501"/>
              <a:gd name="T26" fmla="*/ 2147483647 w 355"/>
              <a:gd name="T27" fmla="*/ 2147483647 h 501"/>
              <a:gd name="T28" fmla="*/ 2147483647 w 355"/>
              <a:gd name="T29" fmla="*/ 2147483647 h 501"/>
              <a:gd name="T30" fmla="*/ 2147483647 w 355"/>
              <a:gd name="T31" fmla="*/ 2147483647 h 501"/>
              <a:gd name="T32" fmla="*/ 2147483647 w 355"/>
              <a:gd name="T33" fmla="*/ 2147483647 h 501"/>
              <a:gd name="T34" fmla="*/ 2147483647 w 355"/>
              <a:gd name="T35" fmla="*/ 2147483647 h 501"/>
              <a:gd name="T36" fmla="*/ 2147483647 w 355"/>
              <a:gd name="T37" fmla="*/ 2147483647 h 501"/>
              <a:gd name="T38" fmla="*/ 2147483647 w 355"/>
              <a:gd name="T39" fmla="*/ 2147483647 h 501"/>
              <a:gd name="T40" fmla="*/ 2147483647 w 355"/>
              <a:gd name="T41" fmla="*/ 2147483647 h 501"/>
              <a:gd name="T42" fmla="*/ 2147483647 w 355"/>
              <a:gd name="T43" fmla="*/ 2147483647 h 501"/>
              <a:gd name="T44" fmla="*/ 2147483647 w 355"/>
              <a:gd name="T45" fmla="*/ 2147483647 h 501"/>
              <a:gd name="T46" fmla="*/ 2147483647 w 355"/>
              <a:gd name="T47" fmla="*/ 2147483647 h 5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5"/>
              <a:gd name="T73" fmla="*/ 0 h 501"/>
              <a:gd name="T74" fmla="*/ 355 w 355"/>
              <a:gd name="T75" fmla="*/ 501 h 5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5" h="501">
                <a:moveTo>
                  <a:pt x="4" y="228"/>
                </a:moveTo>
                <a:cubicBezTo>
                  <a:pt x="12" y="170"/>
                  <a:pt x="2" y="101"/>
                  <a:pt x="46" y="57"/>
                </a:cubicBezTo>
                <a:cubicBezTo>
                  <a:pt x="53" y="35"/>
                  <a:pt x="74" y="34"/>
                  <a:pt x="94" y="27"/>
                </a:cubicBezTo>
                <a:cubicBezTo>
                  <a:pt x="110" y="22"/>
                  <a:pt x="122" y="5"/>
                  <a:pt x="139" y="3"/>
                </a:cubicBezTo>
                <a:cubicBezTo>
                  <a:pt x="152" y="1"/>
                  <a:pt x="165" y="1"/>
                  <a:pt x="178" y="0"/>
                </a:cubicBezTo>
                <a:cubicBezTo>
                  <a:pt x="207" y="4"/>
                  <a:pt x="234" y="11"/>
                  <a:pt x="259" y="27"/>
                </a:cubicBezTo>
                <a:cubicBezTo>
                  <a:pt x="265" y="36"/>
                  <a:pt x="283" y="48"/>
                  <a:pt x="283" y="48"/>
                </a:cubicBezTo>
                <a:cubicBezTo>
                  <a:pt x="290" y="59"/>
                  <a:pt x="291" y="73"/>
                  <a:pt x="298" y="84"/>
                </a:cubicBezTo>
                <a:cubicBezTo>
                  <a:pt x="304" y="93"/>
                  <a:pt x="310" y="102"/>
                  <a:pt x="316" y="111"/>
                </a:cubicBezTo>
                <a:cubicBezTo>
                  <a:pt x="325" y="124"/>
                  <a:pt x="325" y="142"/>
                  <a:pt x="334" y="156"/>
                </a:cubicBezTo>
                <a:cubicBezTo>
                  <a:pt x="336" y="199"/>
                  <a:pt x="338" y="242"/>
                  <a:pt x="343" y="285"/>
                </a:cubicBezTo>
                <a:cubicBezTo>
                  <a:pt x="345" y="323"/>
                  <a:pt x="338" y="338"/>
                  <a:pt x="355" y="363"/>
                </a:cubicBezTo>
                <a:cubicBezTo>
                  <a:pt x="353" y="393"/>
                  <a:pt x="352" y="450"/>
                  <a:pt x="331" y="477"/>
                </a:cubicBezTo>
                <a:cubicBezTo>
                  <a:pt x="326" y="484"/>
                  <a:pt x="319" y="489"/>
                  <a:pt x="313" y="495"/>
                </a:cubicBezTo>
                <a:cubicBezTo>
                  <a:pt x="309" y="499"/>
                  <a:pt x="295" y="501"/>
                  <a:pt x="295" y="501"/>
                </a:cubicBezTo>
                <a:cubicBezTo>
                  <a:pt x="255" y="497"/>
                  <a:pt x="220" y="484"/>
                  <a:pt x="181" y="474"/>
                </a:cubicBezTo>
                <a:cubicBezTo>
                  <a:pt x="167" y="465"/>
                  <a:pt x="149" y="455"/>
                  <a:pt x="133" y="450"/>
                </a:cubicBezTo>
                <a:cubicBezTo>
                  <a:pt x="118" y="435"/>
                  <a:pt x="99" y="427"/>
                  <a:pt x="79" y="420"/>
                </a:cubicBezTo>
                <a:cubicBezTo>
                  <a:pt x="72" y="418"/>
                  <a:pt x="67" y="412"/>
                  <a:pt x="61" y="408"/>
                </a:cubicBezTo>
                <a:cubicBezTo>
                  <a:pt x="58" y="406"/>
                  <a:pt x="52" y="402"/>
                  <a:pt x="52" y="402"/>
                </a:cubicBezTo>
                <a:cubicBezTo>
                  <a:pt x="46" y="394"/>
                  <a:pt x="34" y="374"/>
                  <a:pt x="31" y="366"/>
                </a:cubicBezTo>
                <a:cubicBezTo>
                  <a:pt x="29" y="360"/>
                  <a:pt x="25" y="348"/>
                  <a:pt x="25" y="348"/>
                </a:cubicBezTo>
                <a:cubicBezTo>
                  <a:pt x="22" y="328"/>
                  <a:pt x="22" y="306"/>
                  <a:pt x="4" y="294"/>
                </a:cubicBezTo>
                <a:cubicBezTo>
                  <a:pt x="0" y="281"/>
                  <a:pt x="1" y="288"/>
                  <a:pt x="1" y="273"/>
                </a:cubicBezTo>
              </a:path>
            </a:pathLst>
          </a:custGeom>
          <a:solidFill>
            <a:schemeClr val="accent6">
              <a:lumMod val="75000"/>
            </a:schemeClr>
          </a:solidFill>
          <a:ln w="9525">
            <a:noFill/>
            <a:round/>
            <a:headEnd/>
            <a:tailEnd/>
          </a:ln>
        </p:spPr>
        <p:txBody>
          <a:bodyPr/>
          <a:lstStyle/>
          <a:p>
            <a:pPr fontAlgn="base">
              <a:spcBef>
                <a:spcPct val="0"/>
              </a:spcBef>
              <a:spcAft>
                <a:spcPct val="0"/>
              </a:spcAft>
              <a:defRPr/>
            </a:pPr>
            <a:endParaRPr lang="es-CL">
              <a:solidFill>
                <a:prstClr val="black"/>
              </a:solidFill>
              <a:latin typeface="Tahoma" panose="020B0604030504040204" pitchFamily="34" charset="0"/>
              <a:cs typeface="Arial" charset="0"/>
            </a:endParaRPr>
          </a:p>
        </p:txBody>
      </p:sp>
      <p:sp>
        <p:nvSpPr>
          <p:cNvPr id="105499" name="Line 28">
            <a:extLst>
              <a:ext uri="{FF2B5EF4-FFF2-40B4-BE49-F238E27FC236}">
                <a16:creationId xmlns:a16="http://schemas.microsoft.com/office/drawing/2014/main" xmlns="" id="{D138CE96-AB86-4F1E-9261-CF5E099E7BA5}"/>
              </a:ext>
            </a:extLst>
          </p:cNvPr>
          <p:cNvSpPr>
            <a:spLocks noChangeShapeType="1"/>
          </p:cNvSpPr>
          <p:nvPr/>
        </p:nvSpPr>
        <p:spPr bwMode="auto">
          <a:xfrm>
            <a:off x="4189414" y="3616325"/>
            <a:ext cx="238125" cy="4635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s-CL">
              <a:solidFill>
                <a:prstClr val="black"/>
              </a:solidFill>
              <a:latin typeface="Tahoma" panose="020B0604030504040204" pitchFamily="34" charset="0"/>
              <a:cs typeface="Arial" panose="020B0604020202020204" pitchFamily="34" charset="0"/>
            </a:endParaRPr>
          </a:p>
        </p:txBody>
      </p:sp>
      <p:sp>
        <p:nvSpPr>
          <p:cNvPr id="23582" name="Freeform 29">
            <a:extLst>
              <a:ext uri="{FF2B5EF4-FFF2-40B4-BE49-F238E27FC236}">
                <a16:creationId xmlns:a16="http://schemas.microsoft.com/office/drawing/2014/main" xmlns="" id="{2CB3D64B-8B92-4E31-88A3-043937D9A2A6}"/>
              </a:ext>
            </a:extLst>
          </p:cNvPr>
          <p:cNvSpPr>
            <a:spLocks/>
          </p:cNvSpPr>
          <p:nvPr/>
        </p:nvSpPr>
        <p:spPr bwMode="auto">
          <a:xfrm>
            <a:off x="4473576" y="3844925"/>
            <a:ext cx="449263" cy="528638"/>
          </a:xfrm>
          <a:custGeom>
            <a:avLst/>
            <a:gdLst>
              <a:gd name="T0" fmla="*/ 2147483647 w 283"/>
              <a:gd name="T1" fmla="*/ 2147483647 h 333"/>
              <a:gd name="T2" fmla="*/ 2147483647 w 283"/>
              <a:gd name="T3" fmla="*/ 2147483647 h 333"/>
              <a:gd name="T4" fmla="*/ 2147483647 w 283"/>
              <a:gd name="T5" fmla="*/ 2147483647 h 333"/>
              <a:gd name="T6" fmla="*/ 2147483647 w 283"/>
              <a:gd name="T7" fmla="*/ 2147483647 h 333"/>
              <a:gd name="T8" fmla="*/ 2147483647 w 283"/>
              <a:gd name="T9" fmla="*/ 0 h 333"/>
              <a:gd name="T10" fmla="*/ 2147483647 w 283"/>
              <a:gd name="T11" fmla="*/ 2147483647 h 333"/>
              <a:gd name="T12" fmla="*/ 2147483647 w 283"/>
              <a:gd name="T13" fmla="*/ 2147483647 h 333"/>
              <a:gd name="T14" fmla="*/ 2147483647 w 283"/>
              <a:gd name="T15" fmla="*/ 2147483647 h 333"/>
              <a:gd name="T16" fmla="*/ 2147483647 w 283"/>
              <a:gd name="T17" fmla="*/ 2147483647 h 333"/>
              <a:gd name="T18" fmla="*/ 2147483647 w 283"/>
              <a:gd name="T19" fmla="*/ 2147483647 h 333"/>
              <a:gd name="T20" fmla="*/ 2147483647 w 283"/>
              <a:gd name="T21" fmla="*/ 2147483647 h 333"/>
              <a:gd name="T22" fmla="*/ 2147483647 w 283"/>
              <a:gd name="T23" fmla="*/ 2147483647 h 333"/>
              <a:gd name="T24" fmla="*/ 2147483647 w 283"/>
              <a:gd name="T25" fmla="*/ 2147483647 h 333"/>
              <a:gd name="T26" fmla="*/ 2147483647 w 283"/>
              <a:gd name="T27" fmla="*/ 2147483647 h 333"/>
              <a:gd name="T28" fmla="*/ 2147483647 w 283"/>
              <a:gd name="T29" fmla="*/ 2147483647 h 333"/>
              <a:gd name="T30" fmla="*/ 2147483647 w 283"/>
              <a:gd name="T31" fmla="*/ 2147483647 h 333"/>
              <a:gd name="T32" fmla="*/ 2147483647 w 283"/>
              <a:gd name="T33" fmla="*/ 2147483647 h 333"/>
              <a:gd name="T34" fmla="*/ 2147483647 w 283"/>
              <a:gd name="T35" fmla="*/ 2147483647 h 333"/>
              <a:gd name="T36" fmla="*/ 2147483647 w 283"/>
              <a:gd name="T37" fmla="*/ 2147483647 h 333"/>
              <a:gd name="T38" fmla="*/ 2147483647 w 283"/>
              <a:gd name="T39" fmla="*/ 2147483647 h 333"/>
              <a:gd name="T40" fmla="*/ 2147483647 w 283"/>
              <a:gd name="T41" fmla="*/ 2147483647 h 3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3"/>
              <a:gd name="T64" fmla="*/ 0 h 333"/>
              <a:gd name="T65" fmla="*/ 283 w 283"/>
              <a:gd name="T66" fmla="*/ 333 h 3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3" h="333">
                <a:moveTo>
                  <a:pt x="4" y="150"/>
                </a:moveTo>
                <a:cubicBezTo>
                  <a:pt x="9" y="129"/>
                  <a:pt x="12" y="106"/>
                  <a:pt x="28" y="90"/>
                </a:cubicBezTo>
                <a:cubicBezTo>
                  <a:pt x="35" y="69"/>
                  <a:pt x="33" y="47"/>
                  <a:pt x="49" y="30"/>
                </a:cubicBezTo>
                <a:cubicBezTo>
                  <a:pt x="55" y="24"/>
                  <a:pt x="61" y="18"/>
                  <a:pt x="67" y="12"/>
                </a:cubicBezTo>
                <a:cubicBezTo>
                  <a:pt x="72" y="7"/>
                  <a:pt x="85" y="0"/>
                  <a:pt x="85" y="0"/>
                </a:cubicBezTo>
                <a:cubicBezTo>
                  <a:pt x="153" y="4"/>
                  <a:pt x="141" y="2"/>
                  <a:pt x="187" y="33"/>
                </a:cubicBezTo>
                <a:cubicBezTo>
                  <a:pt x="201" y="54"/>
                  <a:pt x="193" y="47"/>
                  <a:pt x="208" y="57"/>
                </a:cubicBezTo>
                <a:cubicBezTo>
                  <a:pt x="212" y="69"/>
                  <a:pt x="216" y="74"/>
                  <a:pt x="226" y="81"/>
                </a:cubicBezTo>
                <a:cubicBezTo>
                  <a:pt x="232" y="89"/>
                  <a:pt x="239" y="96"/>
                  <a:pt x="244" y="105"/>
                </a:cubicBezTo>
                <a:cubicBezTo>
                  <a:pt x="247" y="111"/>
                  <a:pt x="250" y="123"/>
                  <a:pt x="250" y="123"/>
                </a:cubicBezTo>
                <a:cubicBezTo>
                  <a:pt x="251" y="153"/>
                  <a:pt x="247" y="184"/>
                  <a:pt x="253" y="213"/>
                </a:cubicBezTo>
                <a:cubicBezTo>
                  <a:pt x="254" y="220"/>
                  <a:pt x="271" y="225"/>
                  <a:pt x="271" y="225"/>
                </a:cubicBezTo>
                <a:cubicBezTo>
                  <a:pt x="283" y="243"/>
                  <a:pt x="283" y="261"/>
                  <a:pt x="271" y="279"/>
                </a:cubicBezTo>
                <a:cubicBezTo>
                  <a:pt x="266" y="299"/>
                  <a:pt x="261" y="310"/>
                  <a:pt x="250" y="327"/>
                </a:cubicBezTo>
                <a:cubicBezTo>
                  <a:pt x="246" y="332"/>
                  <a:pt x="232" y="333"/>
                  <a:pt x="232" y="333"/>
                </a:cubicBezTo>
                <a:cubicBezTo>
                  <a:pt x="183" y="329"/>
                  <a:pt x="139" y="315"/>
                  <a:pt x="94" y="300"/>
                </a:cubicBezTo>
                <a:cubicBezTo>
                  <a:pt x="79" y="285"/>
                  <a:pt x="62" y="281"/>
                  <a:pt x="49" y="264"/>
                </a:cubicBezTo>
                <a:cubicBezTo>
                  <a:pt x="44" y="249"/>
                  <a:pt x="39" y="234"/>
                  <a:pt x="34" y="219"/>
                </a:cubicBezTo>
                <a:cubicBezTo>
                  <a:pt x="33" y="216"/>
                  <a:pt x="28" y="217"/>
                  <a:pt x="25" y="216"/>
                </a:cubicBezTo>
                <a:cubicBezTo>
                  <a:pt x="17" y="212"/>
                  <a:pt x="14" y="208"/>
                  <a:pt x="7" y="201"/>
                </a:cubicBezTo>
                <a:cubicBezTo>
                  <a:pt x="1" y="184"/>
                  <a:pt x="0" y="168"/>
                  <a:pt x="4" y="150"/>
                </a:cubicBezTo>
                <a:close/>
              </a:path>
            </a:pathLst>
          </a:custGeom>
          <a:solidFill>
            <a:schemeClr val="bg2">
              <a:lumMod val="10000"/>
            </a:schemeClr>
          </a:solidFill>
          <a:ln w="9525">
            <a:noFill/>
            <a:round/>
            <a:headEnd/>
            <a:tailEnd/>
          </a:ln>
        </p:spPr>
        <p:txBody>
          <a:bodyPr/>
          <a:lstStyle/>
          <a:p>
            <a:pPr fontAlgn="base">
              <a:spcBef>
                <a:spcPct val="0"/>
              </a:spcBef>
              <a:spcAft>
                <a:spcPct val="0"/>
              </a:spcAft>
              <a:defRPr/>
            </a:pPr>
            <a:endParaRPr lang="es-CL">
              <a:solidFill>
                <a:prstClr val="black"/>
              </a:solidFill>
              <a:latin typeface="Tahoma" panose="020B0604030504040204" pitchFamily="34" charset="0"/>
              <a:cs typeface="Arial" charset="0"/>
            </a:endParaRPr>
          </a:p>
        </p:txBody>
      </p:sp>
      <p:sp>
        <p:nvSpPr>
          <p:cNvPr id="32" name="Freeform 30">
            <a:extLst>
              <a:ext uri="{FF2B5EF4-FFF2-40B4-BE49-F238E27FC236}">
                <a16:creationId xmlns:a16="http://schemas.microsoft.com/office/drawing/2014/main" xmlns="" id="{3F6BDAAB-B5BA-4D0E-8CF9-652B7DEFB156}"/>
              </a:ext>
            </a:extLst>
          </p:cNvPr>
          <p:cNvSpPr>
            <a:spLocks/>
          </p:cNvSpPr>
          <p:nvPr/>
        </p:nvSpPr>
        <p:spPr bwMode="auto">
          <a:xfrm>
            <a:off x="4664075" y="4175125"/>
            <a:ext cx="2235200" cy="2101850"/>
          </a:xfrm>
          <a:custGeom>
            <a:avLst/>
            <a:gdLst>
              <a:gd name="T0" fmla="*/ 1295 w 1295"/>
              <a:gd name="T1" fmla="*/ 1324 h 1324"/>
              <a:gd name="T2" fmla="*/ 479 w 1295"/>
              <a:gd name="T3" fmla="*/ 1009 h 1324"/>
              <a:gd name="T4" fmla="*/ 0 w 1295"/>
              <a:gd name="T5" fmla="*/ 0 h 1324"/>
            </a:gdLst>
            <a:ahLst/>
            <a:cxnLst>
              <a:cxn ang="0">
                <a:pos x="T0" y="T1"/>
              </a:cxn>
              <a:cxn ang="0">
                <a:pos x="T2" y="T3"/>
              </a:cxn>
              <a:cxn ang="0">
                <a:pos x="T4" y="T5"/>
              </a:cxn>
            </a:cxnLst>
            <a:rect l="0" t="0" r="r" b="b"/>
            <a:pathLst>
              <a:path w="1295" h="1324">
                <a:moveTo>
                  <a:pt x="1295" y="1324"/>
                </a:moveTo>
                <a:cubicBezTo>
                  <a:pt x="995" y="1277"/>
                  <a:pt x="695" y="1230"/>
                  <a:pt x="479" y="1009"/>
                </a:cubicBezTo>
                <a:cubicBezTo>
                  <a:pt x="263" y="788"/>
                  <a:pt x="131" y="394"/>
                  <a:pt x="0" y="0"/>
                </a:cubicBezTo>
              </a:path>
            </a:pathLst>
          </a:custGeom>
          <a:noFill/>
          <a:ln w="57150" cmpd="sng">
            <a:solidFill>
              <a:srgbClr val="FF0000"/>
            </a:solidFill>
            <a:round/>
            <a:headEnd type="none" w="med" len="med"/>
            <a:tailEnd type="triangle" w="med" len="med"/>
          </a:ln>
          <a:effectLst>
            <a:outerShdw dist="35921" dir="2700000" algn="ctr" rotWithShape="0">
              <a:srgbClr val="000000"/>
            </a:outerShdw>
          </a:effectLst>
          <a:extLst/>
        </p:spPr>
        <p:txBody>
          <a:bodyPr/>
          <a:lstStyle/>
          <a:p>
            <a:pPr>
              <a:defRPr/>
            </a:pPr>
            <a:endParaRPr lang="es-CL">
              <a:solidFill>
                <a:prstClr val="black"/>
              </a:solidFill>
              <a:latin typeface="Corbel"/>
              <a:cs typeface="Arial" panose="020B0604020202020204" pitchFamily="34" charset="0"/>
            </a:endParaRPr>
          </a:p>
        </p:txBody>
      </p:sp>
      <p:sp>
        <p:nvSpPr>
          <p:cNvPr id="33" name="Freeform 31">
            <a:extLst>
              <a:ext uri="{FF2B5EF4-FFF2-40B4-BE49-F238E27FC236}">
                <a16:creationId xmlns:a16="http://schemas.microsoft.com/office/drawing/2014/main" xmlns="" id="{F3F07ECE-4D69-4485-A641-B85918E801E2}"/>
              </a:ext>
            </a:extLst>
          </p:cNvPr>
          <p:cNvSpPr>
            <a:spLocks/>
          </p:cNvSpPr>
          <p:nvPr/>
        </p:nvSpPr>
        <p:spPr bwMode="auto">
          <a:xfrm>
            <a:off x="4949825" y="4151313"/>
            <a:ext cx="1898650" cy="1757362"/>
          </a:xfrm>
          <a:custGeom>
            <a:avLst/>
            <a:gdLst>
              <a:gd name="T0" fmla="*/ 1077 w 1077"/>
              <a:gd name="T1" fmla="*/ 1084 h 1084"/>
              <a:gd name="T2" fmla="*/ 471 w 1077"/>
              <a:gd name="T3" fmla="*/ 673 h 1084"/>
              <a:gd name="T4" fmla="*/ 0 w 1077"/>
              <a:gd name="T5" fmla="*/ 0 h 1084"/>
            </a:gdLst>
            <a:ahLst/>
            <a:cxnLst>
              <a:cxn ang="0">
                <a:pos x="T0" y="T1"/>
              </a:cxn>
              <a:cxn ang="0">
                <a:pos x="T2" y="T3"/>
              </a:cxn>
              <a:cxn ang="0">
                <a:pos x="T4" y="T5"/>
              </a:cxn>
            </a:cxnLst>
            <a:rect l="0" t="0" r="r" b="b"/>
            <a:pathLst>
              <a:path w="1077" h="1084">
                <a:moveTo>
                  <a:pt x="1077" y="1084"/>
                </a:moveTo>
                <a:cubicBezTo>
                  <a:pt x="863" y="969"/>
                  <a:pt x="650" y="854"/>
                  <a:pt x="471" y="673"/>
                </a:cubicBezTo>
                <a:cubicBezTo>
                  <a:pt x="292" y="492"/>
                  <a:pt x="146" y="246"/>
                  <a:pt x="0" y="0"/>
                </a:cubicBezTo>
              </a:path>
            </a:pathLst>
          </a:custGeom>
          <a:noFill/>
          <a:ln w="57150" cmpd="sng">
            <a:solidFill>
              <a:srgbClr val="FF0000"/>
            </a:solidFill>
            <a:round/>
            <a:headEnd type="none" w="med" len="med"/>
            <a:tailEnd type="triangle" w="med" len="med"/>
          </a:ln>
          <a:effectLst>
            <a:outerShdw dist="25400" dir="5400000" algn="ctr" rotWithShape="0">
              <a:srgbClr val="000000"/>
            </a:outerShdw>
          </a:effectLst>
          <a:extLst/>
        </p:spPr>
        <p:txBody>
          <a:bodyPr/>
          <a:lstStyle/>
          <a:p>
            <a:pPr>
              <a:defRPr/>
            </a:pPr>
            <a:endParaRPr lang="es-CL">
              <a:solidFill>
                <a:prstClr val="black"/>
              </a:solidFill>
              <a:latin typeface="Corbel"/>
              <a:cs typeface="Arial" panose="020B0604020202020204" pitchFamily="34" charset="0"/>
            </a:endParaRPr>
          </a:p>
        </p:txBody>
      </p:sp>
      <p:sp>
        <p:nvSpPr>
          <p:cNvPr id="34" name="Freeform 32">
            <a:extLst>
              <a:ext uri="{FF2B5EF4-FFF2-40B4-BE49-F238E27FC236}">
                <a16:creationId xmlns:a16="http://schemas.microsoft.com/office/drawing/2014/main" xmlns="" id="{1B1D69B9-92F4-4691-BB03-3CBB96F517D6}"/>
              </a:ext>
            </a:extLst>
          </p:cNvPr>
          <p:cNvSpPr>
            <a:spLocks/>
          </p:cNvSpPr>
          <p:nvPr/>
        </p:nvSpPr>
        <p:spPr bwMode="auto">
          <a:xfrm>
            <a:off x="5056189" y="3889376"/>
            <a:ext cx="1804987" cy="1330325"/>
          </a:xfrm>
          <a:custGeom>
            <a:avLst/>
            <a:gdLst>
              <a:gd name="T0" fmla="*/ 1122 w 1122"/>
              <a:gd name="T1" fmla="*/ 830 h 830"/>
              <a:gd name="T2" fmla="*/ 479 w 1122"/>
              <a:gd name="T3" fmla="*/ 277 h 830"/>
              <a:gd name="T4" fmla="*/ 0 w 1122"/>
              <a:gd name="T5" fmla="*/ 0 h 830"/>
            </a:gdLst>
            <a:ahLst/>
            <a:cxnLst>
              <a:cxn ang="0">
                <a:pos x="T0" y="T1"/>
              </a:cxn>
              <a:cxn ang="0">
                <a:pos x="T2" y="T3"/>
              </a:cxn>
              <a:cxn ang="0">
                <a:pos x="T4" y="T5"/>
              </a:cxn>
            </a:cxnLst>
            <a:rect l="0" t="0" r="r" b="b"/>
            <a:pathLst>
              <a:path w="1122" h="830">
                <a:moveTo>
                  <a:pt x="1122" y="830"/>
                </a:moveTo>
                <a:cubicBezTo>
                  <a:pt x="894" y="622"/>
                  <a:pt x="666" y="415"/>
                  <a:pt x="479" y="277"/>
                </a:cubicBezTo>
                <a:cubicBezTo>
                  <a:pt x="292" y="139"/>
                  <a:pt x="146" y="69"/>
                  <a:pt x="0" y="0"/>
                </a:cubicBezTo>
              </a:path>
            </a:pathLst>
          </a:custGeom>
          <a:noFill/>
          <a:ln w="57150" cmpd="sng">
            <a:solidFill>
              <a:srgbClr val="FF0000"/>
            </a:solidFill>
            <a:round/>
            <a:headEnd type="none" w="med" len="med"/>
            <a:tailEnd type="triangle" w="med" len="med"/>
          </a:ln>
          <a:effectLst>
            <a:outerShdw dist="40161" dir="4293903" algn="ctr" rotWithShape="0">
              <a:srgbClr val="000000"/>
            </a:outerShdw>
          </a:effectLst>
          <a:extLst/>
        </p:spPr>
        <p:txBody>
          <a:bodyPr/>
          <a:lstStyle/>
          <a:p>
            <a:pPr>
              <a:defRPr/>
            </a:pPr>
            <a:endParaRPr lang="es-CL">
              <a:solidFill>
                <a:prstClr val="black"/>
              </a:solidFill>
              <a:latin typeface="Corbel"/>
              <a:cs typeface="Arial" panose="020B0604020202020204" pitchFamily="34" charset="0"/>
            </a:endParaRPr>
          </a:p>
        </p:txBody>
      </p:sp>
      <p:sp>
        <p:nvSpPr>
          <p:cNvPr id="35" name="1 Título">
            <a:extLst>
              <a:ext uri="{FF2B5EF4-FFF2-40B4-BE49-F238E27FC236}">
                <a16:creationId xmlns:a16="http://schemas.microsoft.com/office/drawing/2014/main" xmlns="" id="{5437A117-0659-4DA2-B6BE-C04B337B41C9}"/>
              </a:ext>
            </a:extLst>
          </p:cNvPr>
          <p:cNvSpPr txBox="1">
            <a:spLocks/>
          </p:cNvSpPr>
          <p:nvPr/>
        </p:nvSpPr>
        <p:spPr>
          <a:xfrm>
            <a:off x="1524000" y="-100013"/>
            <a:ext cx="9144000" cy="1138238"/>
          </a:xfrm>
          <a:prstGeom prst="rect">
            <a:avLst/>
          </a:prstGeom>
        </p:spPr>
        <p:txBody>
          <a:bodyPr anchor="ctr">
            <a:normAutofit fontScale="90000"/>
          </a:bodyPr>
          <a:lstStyle/>
          <a:p>
            <a:pPr algn="ctr">
              <a:spcBef>
                <a:spcPct val="0"/>
              </a:spcBef>
              <a:defRPr/>
            </a:pPr>
            <a:r>
              <a:rPr lang="es-CL" sz="4400" b="1" dirty="0">
                <a:solidFill>
                  <a:prstClr val="black"/>
                </a:solidFill>
                <a:latin typeface="Corbel"/>
                <a:cs typeface="Arial" panose="020B0604020202020204" pitchFamily="34" charset="0"/>
              </a:rPr>
              <a:t>INFARTO CEREBRAL: FISIOPATOLOGÍA</a:t>
            </a:r>
          </a:p>
        </p:txBody>
      </p:sp>
      <p:sp>
        <p:nvSpPr>
          <p:cNvPr id="36" name="35 CuadroTexto">
            <a:extLst>
              <a:ext uri="{FF2B5EF4-FFF2-40B4-BE49-F238E27FC236}">
                <a16:creationId xmlns:a16="http://schemas.microsoft.com/office/drawing/2014/main" xmlns="" id="{17FB79E3-4503-48EE-9D4C-EC77C6105C72}"/>
              </a:ext>
            </a:extLst>
          </p:cNvPr>
          <p:cNvSpPr txBox="1"/>
          <p:nvPr/>
        </p:nvSpPr>
        <p:spPr>
          <a:xfrm>
            <a:off x="1703389" y="-171450"/>
            <a:ext cx="8785225" cy="1631950"/>
          </a:xfrm>
          <a:prstGeom prst="rect">
            <a:avLst/>
          </a:prstGeom>
          <a:noFill/>
          <a:ln w="57150">
            <a:solidFill>
              <a:schemeClr val="tx1"/>
            </a:solidFill>
          </a:ln>
        </p:spPr>
        <p:txBody>
          <a:bodyPr>
            <a:spAutoFit/>
          </a:bodyPr>
          <a:lstStyle/>
          <a:p>
            <a:pPr fontAlgn="base">
              <a:spcBef>
                <a:spcPct val="0"/>
              </a:spcBef>
              <a:spcAft>
                <a:spcPct val="0"/>
              </a:spcAft>
              <a:defRPr/>
            </a:pPr>
            <a:endParaRPr lang="es-CL" sz="2000" b="1" dirty="0">
              <a:solidFill>
                <a:prstClr val="white"/>
              </a:solidFill>
              <a:effectLst>
                <a:outerShdw blurRad="38100" dist="38100" dir="2700000" algn="tl">
                  <a:srgbClr val="000000">
                    <a:alpha val="43137"/>
                  </a:srgbClr>
                </a:outerShdw>
              </a:effectLst>
              <a:latin typeface="Tahoma" panose="020B0604030504040204" pitchFamily="34" charset="0"/>
              <a:cs typeface="Arial" charset="0"/>
            </a:endParaRPr>
          </a:p>
          <a:p>
            <a:pPr fontAlgn="base">
              <a:spcBef>
                <a:spcPct val="0"/>
              </a:spcBef>
              <a:spcAft>
                <a:spcPct val="0"/>
              </a:spcAft>
              <a:defRPr/>
            </a:pPr>
            <a:r>
              <a:rPr lang="es-CL" sz="2000" b="1" dirty="0">
                <a:solidFill>
                  <a:prstClr val="white"/>
                </a:solidFill>
                <a:effectLst>
                  <a:outerShdw blurRad="38100" dist="38100" dir="2700000" algn="tl">
                    <a:srgbClr val="000000">
                      <a:alpha val="43137"/>
                    </a:srgbClr>
                  </a:outerShdw>
                </a:effectLst>
                <a:latin typeface="Tahoma" panose="020B0604030504040204" pitchFamily="34" charset="0"/>
                <a:cs typeface="Arial" charset="0"/>
              </a:rPr>
              <a:t> FSC normal ≈ 65 ml/ m / 100grs de tejido. Caída  del FSC por debajo de 10 – 12 ml/ m / 100 gr. :  Desencadenamiento de los procesos irreversibles del infarto cerebral.</a:t>
            </a:r>
          </a:p>
          <a:p>
            <a:pPr fontAlgn="base">
              <a:spcBef>
                <a:spcPct val="0"/>
              </a:spcBef>
              <a:spcAft>
                <a:spcPct val="0"/>
              </a:spcAft>
              <a:defRPr/>
            </a:pPr>
            <a:endParaRPr lang="es-CL" sz="2000" dirty="0">
              <a:solidFill>
                <a:prstClr val="white"/>
              </a:solidFill>
              <a:latin typeface="Tahoma" panose="020B0604030504040204" pitchFamily="34" charset="0"/>
              <a:cs typeface="Arial" charset="0"/>
            </a:endParaRPr>
          </a:p>
        </p:txBody>
      </p:sp>
    </p:spTree>
    <p:extLst>
      <p:ext uri="{BB962C8B-B14F-4D97-AF65-F5344CB8AC3E}">
        <p14:creationId xmlns:p14="http://schemas.microsoft.com/office/powerpoint/2010/main" val="1569293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a:extLst>
              <a:ext uri="{FF2B5EF4-FFF2-40B4-BE49-F238E27FC236}">
                <a16:creationId xmlns:a16="http://schemas.microsoft.com/office/drawing/2014/main" xmlns="" id="{C3B62912-2337-4103-A270-48B5F60C1B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03389" y="2133601"/>
            <a:ext cx="8893175" cy="2162175"/>
          </a:xfrm>
        </p:spPr>
      </p:pic>
      <p:sp>
        <p:nvSpPr>
          <p:cNvPr id="5" name="1 Título">
            <a:extLst>
              <a:ext uri="{FF2B5EF4-FFF2-40B4-BE49-F238E27FC236}">
                <a16:creationId xmlns:a16="http://schemas.microsoft.com/office/drawing/2014/main" xmlns="" id="{6523D6F6-5BB8-4C04-9D8D-BE2BA4C3F062}"/>
              </a:ext>
            </a:extLst>
          </p:cNvPr>
          <p:cNvSpPr txBox="1">
            <a:spLocks noGrp="1"/>
          </p:cNvSpPr>
          <p:nvPr>
            <p:ph type="title"/>
          </p:nvPr>
        </p:nvSpPr>
        <p:spPr>
          <a:xfrm>
            <a:off x="1981200" y="-27384"/>
            <a:ext cx="8229600" cy="1143000"/>
          </a:xfrm>
        </p:spPr>
        <p:txBody>
          <a:bodyPr vert="horz" lIns="91440" tIns="45720" rIns="91440" bIns="45720" rtlCol="0" anchor="ctr">
            <a:normAutofit fontScale="90000"/>
            <a:scene3d>
              <a:camera prst="orthographicFront"/>
              <a:lightRig rig="threePt" dir="t">
                <a:rot lat="0" lon="0" rev="4800000"/>
              </a:lightRig>
            </a:scene3d>
            <a:sp3d prstMaterial="matte">
              <a:bevelT w="50800" h="10160"/>
            </a:sp3d>
          </a:bodyPr>
          <a:lstStyle/>
          <a:p>
            <a:pPr algn="ctr" eaLnBrk="1" fontAlgn="auto" hangingPunct="1">
              <a:spcAft>
                <a:spcPts val="0"/>
              </a:spcAft>
              <a:defRPr/>
            </a:pPr>
            <a:r>
              <a:rPr lang="es-CL" sz="4400" dirty="0">
                <a:solidFill>
                  <a:schemeClr val="tx1"/>
                </a:solidFill>
              </a:rPr>
              <a:t>INFARTO CEREBRAL: </a:t>
            </a:r>
            <a:r>
              <a:rPr lang="es-CL" sz="4400" dirty="0">
                <a:solidFill>
                  <a:schemeClr val="bg1"/>
                </a:solidFill>
              </a:rPr>
              <a:t>FISIOPATOLOGÍA</a:t>
            </a:r>
          </a:p>
        </p:txBody>
      </p:sp>
      <p:sp>
        <p:nvSpPr>
          <p:cNvPr id="112644" name="5 CuadroTexto">
            <a:extLst>
              <a:ext uri="{FF2B5EF4-FFF2-40B4-BE49-F238E27FC236}">
                <a16:creationId xmlns:a16="http://schemas.microsoft.com/office/drawing/2014/main" xmlns="" id="{1EDDC4E9-3CB0-4762-B78D-2A9132692B7B}"/>
              </a:ext>
            </a:extLst>
          </p:cNvPr>
          <p:cNvSpPr txBox="1">
            <a:spLocks noChangeArrowheads="1"/>
          </p:cNvSpPr>
          <p:nvPr/>
        </p:nvSpPr>
        <p:spPr bwMode="auto">
          <a:xfrm>
            <a:off x="3359150" y="1557338"/>
            <a:ext cx="5329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fontAlgn="base">
              <a:spcBef>
                <a:spcPct val="0"/>
              </a:spcBef>
              <a:spcAft>
                <a:spcPct val="0"/>
              </a:spcAft>
              <a:buClrTx/>
              <a:buSzTx/>
              <a:buNone/>
            </a:pPr>
            <a:r>
              <a:rPr lang="es-CL" altLang="es-CL" b="1">
                <a:solidFill>
                  <a:prstClr val="black"/>
                </a:solidFill>
                <a:latin typeface="Tahoma" panose="020B0604030504040204" pitchFamily="34" charset="0"/>
                <a:cs typeface="Arial" panose="020B0604020202020204" pitchFamily="34" charset="0"/>
              </a:rPr>
              <a:t>PROCESO DINÁMICO</a:t>
            </a:r>
          </a:p>
        </p:txBody>
      </p:sp>
      <p:cxnSp>
        <p:nvCxnSpPr>
          <p:cNvPr id="8" name="7 Conector recto de flecha">
            <a:extLst>
              <a:ext uri="{FF2B5EF4-FFF2-40B4-BE49-F238E27FC236}">
                <a16:creationId xmlns:a16="http://schemas.microsoft.com/office/drawing/2014/main" xmlns="" id="{D19A63AF-E74D-426B-8128-FFC0770166BE}"/>
              </a:ext>
            </a:extLst>
          </p:cNvPr>
          <p:cNvCxnSpPr/>
          <p:nvPr/>
        </p:nvCxnSpPr>
        <p:spPr>
          <a:xfrm>
            <a:off x="1847850" y="4581525"/>
            <a:ext cx="6985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646" name="8 CuadroTexto">
            <a:extLst>
              <a:ext uri="{FF2B5EF4-FFF2-40B4-BE49-F238E27FC236}">
                <a16:creationId xmlns:a16="http://schemas.microsoft.com/office/drawing/2014/main" xmlns="" id="{6BF1496C-46F4-4422-A3C1-9CF70FAD8CF9}"/>
              </a:ext>
            </a:extLst>
          </p:cNvPr>
          <p:cNvSpPr txBox="1">
            <a:spLocks noChangeArrowheads="1"/>
          </p:cNvSpPr>
          <p:nvPr/>
        </p:nvSpPr>
        <p:spPr bwMode="auto">
          <a:xfrm>
            <a:off x="1919289" y="4241801"/>
            <a:ext cx="3455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fontAlgn="base">
              <a:spcBef>
                <a:spcPct val="0"/>
              </a:spcBef>
              <a:spcAft>
                <a:spcPct val="0"/>
              </a:spcAft>
              <a:buClrTx/>
              <a:buSzTx/>
              <a:buNone/>
            </a:pPr>
            <a:r>
              <a:rPr lang="es-CL" altLang="es-CL" sz="1600" b="1">
                <a:solidFill>
                  <a:prstClr val="black"/>
                </a:solidFill>
                <a:latin typeface="Tahoma" panose="020B0604030504040204" pitchFamily="34" charset="0"/>
                <a:cs typeface="Arial" panose="020B0604020202020204" pitchFamily="34" charset="0"/>
              </a:rPr>
              <a:t>Progresión en el tiempo (horas)</a:t>
            </a:r>
          </a:p>
        </p:txBody>
      </p:sp>
    </p:spTree>
    <p:extLst>
      <p:ext uri="{BB962C8B-B14F-4D97-AF65-F5344CB8AC3E}">
        <p14:creationId xmlns:p14="http://schemas.microsoft.com/office/powerpoint/2010/main" val="555727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4 Marcador de contenido">
            <a:extLst>
              <a:ext uri="{FF2B5EF4-FFF2-40B4-BE49-F238E27FC236}">
                <a16:creationId xmlns:a16="http://schemas.microsoft.com/office/drawing/2014/main" xmlns="" id="{F3C73AAF-BF66-42A9-ACA1-D511A09839DF}"/>
              </a:ext>
            </a:extLst>
          </p:cNvPr>
          <p:cNvSpPr>
            <a:spLocks noGrp="1"/>
          </p:cNvSpPr>
          <p:nvPr>
            <p:ph idx="1"/>
          </p:nvPr>
        </p:nvSpPr>
        <p:spPr/>
        <p:txBody>
          <a:bodyPr/>
          <a:lstStyle/>
          <a:p>
            <a:endParaRPr lang="es-CL" altLang="es-CL"/>
          </a:p>
        </p:txBody>
      </p:sp>
      <p:pic>
        <p:nvPicPr>
          <p:cNvPr id="114691" name="Picture 3">
            <a:extLst>
              <a:ext uri="{FF2B5EF4-FFF2-40B4-BE49-F238E27FC236}">
                <a16:creationId xmlns:a16="http://schemas.microsoft.com/office/drawing/2014/main" xmlns="" id="{D75E9D45-96A9-4724-B3EF-0D8217521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00014"/>
            <a:ext cx="8629650" cy="671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Título">
            <a:extLst>
              <a:ext uri="{FF2B5EF4-FFF2-40B4-BE49-F238E27FC236}">
                <a16:creationId xmlns:a16="http://schemas.microsoft.com/office/drawing/2014/main" xmlns="" id="{0CD4370C-41EA-4F9F-8405-56F32375F436}"/>
              </a:ext>
            </a:extLst>
          </p:cNvPr>
          <p:cNvSpPr>
            <a:spLocks noGrp="1"/>
          </p:cNvSpPr>
          <p:nvPr>
            <p:ph type="title"/>
          </p:nvPr>
        </p:nvSpPr>
        <p:spPr>
          <a:xfrm>
            <a:off x="1981200" y="155575"/>
            <a:ext cx="8229600" cy="1252538"/>
          </a:xfrm>
        </p:spPr>
        <p:txBody>
          <a:bodyPr/>
          <a:lstStyle/>
          <a:p>
            <a:pPr>
              <a:defRPr/>
            </a:pPr>
            <a:endParaRPr lang="es-ES" dirty="0"/>
          </a:p>
        </p:txBody>
      </p:sp>
    </p:spTree>
    <p:extLst>
      <p:ext uri="{BB962C8B-B14F-4D97-AF65-F5344CB8AC3E}">
        <p14:creationId xmlns:p14="http://schemas.microsoft.com/office/powerpoint/2010/main" val="2241752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xmlns="" id="{45850972-4459-4CCD-BEAA-B0BFC1B6672F}"/>
              </a:ext>
            </a:extLst>
          </p:cNvPr>
          <p:cNvSpPr>
            <a:spLocks noGrp="1" noChangeArrowheads="1"/>
          </p:cNvSpPr>
          <p:nvPr>
            <p:ph type="title"/>
          </p:nvPr>
        </p:nvSpPr>
        <p:spPr>
          <a:xfrm>
            <a:off x="1919288" y="188913"/>
            <a:ext cx="8229600" cy="1371600"/>
          </a:xfrm>
        </p:spPr>
        <p:txBody>
          <a:bodyPr/>
          <a:lstStyle/>
          <a:p>
            <a:pPr eaLnBrk="1" fontAlgn="auto" hangingPunct="1">
              <a:spcAft>
                <a:spcPts val="0"/>
              </a:spcAft>
              <a:defRPr/>
            </a:pPr>
            <a:r>
              <a:rPr lang="es-ES" sz="4800">
                <a:solidFill>
                  <a:schemeClr val="accent1">
                    <a:satMod val="150000"/>
                  </a:schemeClr>
                </a:solidFill>
              </a:rPr>
              <a:t>	</a:t>
            </a:r>
            <a:endParaRPr lang="es-ES" sz="3600">
              <a:solidFill>
                <a:schemeClr val="accent1">
                  <a:satMod val="150000"/>
                </a:schemeClr>
              </a:solidFill>
            </a:endParaRPr>
          </a:p>
        </p:txBody>
      </p:sp>
      <p:sp>
        <p:nvSpPr>
          <p:cNvPr id="87043" name="Rectangle 3">
            <a:extLst>
              <a:ext uri="{FF2B5EF4-FFF2-40B4-BE49-F238E27FC236}">
                <a16:creationId xmlns:a16="http://schemas.microsoft.com/office/drawing/2014/main" xmlns="" id="{82734831-270A-4D65-9A09-30FC57581E91}"/>
              </a:ext>
            </a:extLst>
          </p:cNvPr>
          <p:cNvSpPr>
            <a:spLocks noGrp="1"/>
          </p:cNvSpPr>
          <p:nvPr>
            <p:ph idx="1"/>
          </p:nvPr>
        </p:nvSpPr>
        <p:spPr>
          <a:xfrm>
            <a:off x="1981200" y="1981200"/>
            <a:ext cx="8229600" cy="4616450"/>
          </a:xfrm>
        </p:spPr>
        <p:txBody>
          <a:bodyPr/>
          <a:lstStyle/>
          <a:p>
            <a:pPr eaLnBrk="1" hangingPunct="1">
              <a:buFont typeface="Wingdings" panose="05000000000000000000" pitchFamily="2" charset="2"/>
              <a:buNone/>
            </a:pPr>
            <a:r>
              <a:rPr lang="es-ES" altLang="es-CL" b="1"/>
              <a:t>	</a:t>
            </a:r>
            <a:endParaRPr lang="es-ES" altLang="es-CL"/>
          </a:p>
        </p:txBody>
      </p:sp>
      <p:pic>
        <p:nvPicPr>
          <p:cNvPr id="87044" name="Picture 5" descr="irs1">
            <a:extLst>
              <a:ext uri="{FF2B5EF4-FFF2-40B4-BE49-F238E27FC236}">
                <a16:creationId xmlns:a16="http://schemas.microsoft.com/office/drawing/2014/main" xmlns="" id="{451380FD-D047-4462-8E9C-C01388C2A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052513"/>
            <a:ext cx="7894638"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6">
            <a:extLst>
              <a:ext uri="{FF2B5EF4-FFF2-40B4-BE49-F238E27FC236}">
                <a16:creationId xmlns:a16="http://schemas.microsoft.com/office/drawing/2014/main" xmlns="" id="{1792F5DA-8217-4C38-B274-61E27F5BCDBB}"/>
              </a:ext>
            </a:extLst>
          </p:cNvPr>
          <p:cNvSpPr txBox="1">
            <a:spLocks noChangeArrowheads="1"/>
          </p:cNvSpPr>
          <p:nvPr/>
        </p:nvSpPr>
        <p:spPr bwMode="auto">
          <a:xfrm>
            <a:off x="2279650" y="476251"/>
            <a:ext cx="779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fontAlgn="base">
              <a:spcBef>
                <a:spcPct val="0"/>
              </a:spcBef>
              <a:spcAft>
                <a:spcPct val="0"/>
              </a:spcAft>
              <a:buClrTx/>
              <a:buSzTx/>
              <a:buNone/>
            </a:pPr>
            <a:r>
              <a:rPr lang="es-ES" altLang="es-CL" sz="2800">
                <a:solidFill>
                  <a:prstClr val="black"/>
                </a:solidFill>
                <a:latin typeface="Tahoma" panose="020B0604030504040204" pitchFamily="34" charset="0"/>
                <a:cs typeface="Arial" panose="020B0604020202020204" pitchFamily="34" charset="0"/>
              </a:rPr>
              <a:t>DOPPLER TRANSCRANEANO</a:t>
            </a:r>
          </a:p>
        </p:txBody>
      </p:sp>
    </p:spTree>
    <p:extLst>
      <p:ext uri="{BB962C8B-B14F-4D97-AF65-F5344CB8AC3E}">
        <p14:creationId xmlns:p14="http://schemas.microsoft.com/office/powerpoint/2010/main" val="3781926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3543359-3986-4C47-AD6D-F3C2DF54E88B}"/>
              </a:ext>
            </a:extLst>
          </p:cNvPr>
          <p:cNvSpPr>
            <a:spLocks noGrp="1"/>
          </p:cNvSpPr>
          <p:nvPr>
            <p:ph idx="1"/>
          </p:nvPr>
        </p:nvSpPr>
        <p:spPr>
          <a:xfrm>
            <a:off x="838200" y="450574"/>
            <a:ext cx="10515600" cy="6122503"/>
          </a:xfrm>
        </p:spPr>
        <p:txBody>
          <a:bodyPr>
            <a:normAutofit fontScale="77500" lnSpcReduction="20000"/>
          </a:bodyPr>
          <a:lstStyle/>
          <a:p>
            <a:r>
              <a:rPr lang="es-CL" dirty="0"/>
              <a:t>El estudio poblacional PISCIS realizado en Iquique entre 2000-2002, entregó la siguiente información: </a:t>
            </a:r>
          </a:p>
          <a:p>
            <a:r>
              <a:rPr lang="es-CL" dirty="0"/>
              <a:t>•	La incidencia (casos nuevos) de ECV total de 130 por 100.000 habitantes año. </a:t>
            </a:r>
          </a:p>
          <a:p>
            <a:r>
              <a:rPr lang="es-CL" dirty="0"/>
              <a:t>•	La incidencia del primer episodio de infarto cerebral fue de 60 por 100.000 habitantes año. </a:t>
            </a:r>
          </a:p>
          <a:p>
            <a:r>
              <a:rPr lang="es-CL" dirty="0"/>
              <a:t>•	El 93% de los infartos cerebrales nuevos se produce en personas mayores de 45 años; edad media 66.5 años y 56% de ellos en hombres. </a:t>
            </a:r>
          </a:p>
          <a:p>
            <a:r>
              <a:rPr lang="es-CL" dirty="0"/>
              <a:t>•	La mortalidad al mes después de un primer infarto cerebral es de 19% y la mortalidad a los 6 meses de 28%. </a:t>
            </a:r>
          </a:p>
          <a:p>
            <a:r>
              <a:rPr lang="es-CL" dirty="0"/>
              <a:t>•	18% de las personas quedan con una dependencia moderada o severa a los 6 meses después de un infarto cerebral. </a:t>
            </a:r>
          </a:p>
          <a:p>
            <a:endParaRPr lang="es-CL" dirty="0"/>
          </a:p>
          <a:p>
            <a:r>
              <a:rPr lang="es-CL" dirty="0"/>
              <a:t>Al proyectar estas cifras a la población de la jurisdicción del Servicio de Salud Aconcagua de 282.248 habitantes se obtienen las siguientes estimaciones por año: </a:t>
            </a:r>
          </a:p>
          <a:p>
            <a:r>
              <a:rPr lang="es-CL" dirty="0"/>
              <a:t>•	366 casos nuevos de ECV de algún tipo. </a:t>
            </a:r>
          </a:p>
          <a:p>
            <a:r>
              <a:rPr lang="es-CL" dirty="0"/>
              <a:t>•	169 personas tienen un primer infarto cerebral. </a:t>
            </a:r>
          </a:p>
          <a:p>
            <a:r>
              <a:rPr lang="es-CL" dirty="0"/>
              <a:t>•	70 personas mueren por un primer infarto cerebral al primer mes. </a:t>
            </a:r>
          </a:p>
          <a:p>
            <a:r>
              <a:rPr lang="es-CL" dirty="0"/>
              <a:t>•	66 personas quedan con una dependencia moderada o severa después de un primer infarto cerebral. </a:t>
            </a:r>
          </a:p>
          <a:p>
            <a:endParaRPr lang="es-CL" dirty="0"/>
          </a:p>
        </p:txBody>
      </p:sp>
    </p:spTree>
    <p:extLst>
      <p:ext uri="{BB962C8B-B14F-4D97-AF65-F5344CB8AC3E}">
        <p14:creationId xmlns:p14="http://schemas.microsoft.com/office/powerpoint/2010/main" val="2474377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xmlns="" id="{8AF0A185-F023-4554-9699-00F7CC4DDF06}"/>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fontAlgn="base">
              <a:spcBef>
                <a:spcPct val="0"/>
              </a:spcBef>
              <a:spcAft>
                <a:spcPct val="0"/>
              </a:spcAft>
              <a:buClrTx/>
              <a:buSzTx/>
              <a:buNone/>
            </a:pPr>
            <a:endParaRPr lang="es-CL" altLang="es-CL" sz="1800">
              <a:solidFill>
                <a:prstClr val="black"/>
              </a:solidFill>
              <a:latin typeface="Calibri" panose="020F0502020204030204" pitchFamily="34" charset="0"/>
              <a:cs typeface="Arial" panose="020B0604020202020204" pitchFamily="34" charset="0"/>
            </a:endParaRPr>
          </a:p>
        </p:txBody>
      </p:sp>
      <p:pic>
        <p:nvPicPr>
          <p:cNvPr id="138243" name="Picture 1">
            <a:extLst>
              <a:ext uri="{FF2B5EF4-FFF2-40B4-BE49-F238E27FC236}">
                <a16:creationId xmlns:a16="http://schemas.microsoft.com/office/drawing/2014/main" xmlns="" id="{B046CBAB-9926-4C23-8787-433D35B98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1125538"/>
            <a:ext cx="7369175"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7 Conector recto de flecha">
            <a:extLst>
              <a:ext uri="{FF2B5EF4-FFF2-40B4-BE49-F238E27FC236}">
                <a16:creationId xmlns:a16="http://schemas.microsoft.com/office/drawing/2014/main" xmlns="" id="{31502EEF-ADEF-4997-A3DB-B62BF32AD1E7}"/>
              </a:ext>
            </a:extLst>
          </p:cNvPr>
          <p:cNvCxnSpPr/>
          <p:nvPr/>
        </p:nvCxnSpPr>
        <p:spPr>
          <a:xfrm>
            <a:off x="8399464" y="2133600"/>
            <a:ext cx="1081087" cy="0"/>
          </a:xfrm>
          <a:prstGeom prst="straightConnector1">
            <a:avLst/>
          </a:prstGeom>
          <a:ln w="762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38245" name="10 CuadroTexto">
            <a:extLst>
              <a:ext uri="{FF2B5EF4-FFF2-40B4-BE49-F238E27FC236}">
                <a16:creationId xmlns:a16="http://schemas.microsoft.com/office/drawing/2014/main" xmlns="" id="{9FDF5474-5118-4B8A-8293-7A58EE84D6B4}"/>
              </a:ext>
            </a:extLst>
          </p:cNvPr>
          <p:cNvSpPr txBox="1">
            <a:spLocks noChangeArrowheads="1"/>
          </p:cNvSpPr>
          <p:nvPr/>
        </p:nvSpPr>
        <p:spPr bwMode="auto">
          <a:xfrm>
            <a:off x="9480551" y="1989139"/>
            <a:ext cx="1116013" cy="646331"/>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fontAlgn="base">
              <a:spcBef>
                <a:spcPct val="0"/>
              </a:spcBef>
              <a:spcAft>
                <a:spcPct val="0"/>
              </a:spcAft>
              <a:buClrTx/>
              <a:buSzTx/>
              <a:buNone/>
            </a:pPr>
            <a:r>
              <a:rPr lang="es-CL" altLang="es-CL" sz="1800" b="1">
                <a:solidFill>
                  <a:srgbClr val="FF0000"/>
                </a:solidFill>
                <a:latin typeface="Tahoma" panose="020B0604030504040204" pitchFamily="34" charset="0"/>
                <a:cs typeface="Arial" panose="020B0604020202020204" pitchFamily="34" charset="0"/>
              </a:rPr>
              <a:t>&lt; 4,5 Hrs</a:t>
            </a:r>
          </a:p>
        </p:txBody>
      </p:sp>
      <p:sp>
        <p:nvSpPr>
          <p:cNvPr id="7" name="1 Título">
            <a:extLst>
              <a:ext uri="{FF2B5EF4-FFF2-40B4-BE49-F238E27FC236}">
                <a16:creationId xmlns:a16="http://schemas.microsoft.com/office/drawing/2014/main" xmlns="" id="{26892F1D-685B-4234-A40E-F0996D960275}"/>
              </a:ext>
            </a:extLst>
          </p:cNvPr>
          <p:cNvSpPr txBox="1">
            <a:spLocks/>
          </p:cNvSpPr>
          <p:nvPr/>
        </p:nvSpPr>
        <p:spPr>
          <a:xfrm>
            <a:off x="1981200" y="155448"/>
            <a:ext cx="8229600" cy="1252728"/>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eaLnBrk="0" hangingPunct="0">
              <a:spcBef>
                <a:spcPct val="0"/>
              </a:spcBef>
              <a:defRPr/>
            </a:pPr>
            <a:r>
              <a:rPr lang="es-CL" sz="4500" b="1">
                <a:solidFill>
                  <a:prstClr val="white"/>
                </a:solidFill>
                <a:latin typeface="Corbel"/>
                <a:cs typeface="Arial" panose="020B0604020202020204" pitchFamily="34" charset="0"/>
              </a:rPr>
              <a:t>MANEJO</a:t>
            </a:r>
            <a:endParaRPr lang="es-CL" sz="4500" b="1" dirty="0">
              <a:solidFill>
                <a:prstClr val="white"/>
              </a:solidFill>
              <a:latin typeface="Corbel"/>
              <a:cs typeface="Arial" panose="020B0604020202020204" pitchFamily="34" charset="0"/>
            </a:endParaRPr>
          </a:p>
        </p:txBody>
      </p:sp>
    </p:spTree>
    <p:extLst>
      <p:ext uri="{BB962C8B-B14F-4D97-AF65-F5344CB8AC3E}">
        <p14:creationId xmlns:p14="http://schemas.microsoft.com/office/powerpoint/2010/main" val="1647626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lstStyle/>
          <a:p>
            <a:endParaRPr lang="es-CL"/>
          </a:p>
        </p:txBody>
      </p:sp>
      <p:sp>
        <p:nvSpPr>
          <p:cNvPr id="3" name="Subtítulo 2"/>
          <p:cNvSpPr>
            <a:spLocks noGrp="1"/>
          </p:cNvSpPr>
          <p:nvPr>
            <p:ph type="subTitle" idx="1"/>
          </p:nvPr>
        </p:nvSpPr>
        <p:spPr>
          <a:xfrm>
            <a:off x="1524000" y="3602038"/>
            <a:ext cx="9144000" cy="1655762"/>
          </a:xfrm>
        </p:spPr>
        <p:txBody>
          <a:bodyPr/>
          <a:lstStyle/>
          <a:p>
            <a:endParaRPr lang="es-CL"/>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21" y="0"/>
            <a:ext cx="11767930" cy="6858000"/>
          </a:xfrm>
          <a:prstGeom prst="rect">
            <a:avLst/>
          </a:prstGeom>
        </p:spPr>
      </p:pic>
    </p:spTree>
    <p:extLst>
      <p:ext uri="{BB962C8B-B14F-4D97-AF65-F5344CB8AC3E}">
        <p14:creationId xmlns:p14="http://schemas.microsoft.com/office/powerpoint/2010/main" val="2090433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6B6226-D63D-4CC8-8E9C-A24576D3CAAB}"/>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4D9BEF82-6D0D-4AA8-97CB-E65EDC3D2CC5}"/>
              </a:ext>
            </a:extLst>
          </p:cNvPr>
          <p:cNvSpPr>
            <a:spLocks noGrp="1"/>
          </p:cNvSpPr>
          <p:nvPr>
            <p:ph idx="1"/>
          </p:nvPr>
        </p:nvSpPr>
        <p:spPr/>
        <p:txBody>
          <a:bodyPr/>
          <a:lstStyle/>
          <a:p>
            <a:endParaRPr lang="es-CL"/>
          </a:p>
        </p:txBody>
      </p:sp>
    </p:spTree>
    <p:extLst>
      <p:ext uri="{BB962C8B-B14F-4D97-AF65-F5344CB8AC3E}">
        <p14:creationId xmlns:p14="http://schemas.microsoft.com/office/powerpoint/2010/main" val="4244421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8750FE-59D6-4BBE-B331-8E1490859127}"/>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8CCC81D5-31F1-4600-9767-76340FD47071}"/>
              </a:ext>
            </a:extLst>
          </p:cNvPr>
          <p:cNvSpPr>
            <a:spLocks noGrp="1"/>
          </p:cNvSpPr>
          <p:nvPr>
            <p:ph idx="1"/>
          </p:nvPr>
        </p:nvSpPr>
        <p:spPr/>
        <p:txBody>
          <a:bodyPr/>
          <a:lstStyle/>
          <a:p>
            <a:endParaRPr lang="es-CL"/>
          </a:p>
        </p:txBody>
      </p:sp>
    </p:spTree>
    <p:extLst>
      <p:ext uri="{BB962C8B-B14F-4D97-AF65-F5344CB8AC3E}">
        <p14:creationId xmlns:p14="http://schemas.microsoft.com/office/powerpoint/2010/main" val="2510285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5C4AAD-1B9A-498B-8D22-A5D3EE6F16C9}"/>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800ECA99-9D13-4AF0-A0A8-F4D0AF94A1A1}"/>
              </a:ext>
            </a:extLst>
          </p:cNvPr>
          <p:cNvSpPr>
            <a:spLocks noGrp="1"/>
          </p:cNvSpPr>
          <p:nvPr>
            <p:ph idx="1"/>
          </p:nvPr>
        </p:nvSpPr>
        <p:spPr/>
        <p:txBody>
          <a:bodyPr/>
          <a:lstStyle/>
          <a:p>
            <a:endParaRPr lang="es-CL"/>
          </a:p>
        </p:txBody>
      </p:sp>
    </p:spTree>
    <p:extLst>
      <p:ext uri="{BB962C8B-B14F-4D97-AF65-F5344CB8AC3E}">
        <p14:creationId xmlns:p14="http://schemas.microsoft.com/office/powerpoint/2010/main" val="1534684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A0C1063-BFD1-4B49-A73C-1891D2B73D12}"/>
              </a:ext>
            </a:extLst>
          </p:cNvPr>
          <p:cNvSpPr>
            <a:spLocks noGrp="1"/>
          </p:cNvSpPr>
          <p:nvPr>
            <p:ph idx="1"/>
          </p:nvPr>
        </p:nvSpPr>
        <p:spPr>
          <a:xfrm>
            <a:off x="838200" y="702365"/>
            <a:ext cx="10515600" cy="5474598"/>
          </a:xfrm>
        </p:spPr>
        <p:txBody>
          <a:bodyPr>
            <a:normAutofit/>
          </a:bodyPr>
          <a:lstStyle/>
          <a:p>
            <a:r>
              <a:rPr lang="es-CL" dirty="0"/>
              <a:t>En los últimos años la mortalidad por ACV isquémico ha aumentado su importancia relativa de 15% en 1970 a un 28% el 2007, sin embargo, el riesgo de morir por esta enfermedad ha disminuido, entre 1998 y el 2007 lo hizo en 23%, de 61,1 a 47,1 por 100.000 habitantes, respectivamente (MINSAL/U Mayor, 2010). </a:t>
            </a:r>
          </a:p>
          <a:p>
            <a:r>
              <a:rPr lang="es-CL" dirty="0"/>
              <a:t>El tiempo es crítico, ya que las acciones destinadas a preservar la integridad del tejido cerebral que aún no presenta daño irreversible (zona de penumbra), requieren ser instauradas durante las primeras 4,5 horas post evento, especialmente la </a:t>
            </a:r>
            <a:r>
              <a:rPr lang="es-CL" dirty="0" err="1"/>
              <a:t>trombolisis</a:t>
            </a:r>
            <a:r>
              <a:rPr lang="es-CL" dirty="0"/>
              <a:t>, tratamiento específico del ACV isquémico y que ha demostrado ser más eficaz en cuanto más precoz sea administrado, reduciendo así la mortalidad y secuelas (</a:t>
            </a:r>
            <a:r>
              <a:rPr lang="es-CL" dirty="0" err="1"/>
              <a:t>Wardlaw</a:t>
            </a:r>
            <a:r>
              <a:rPr lang="es-CL" dirty="0"/>
              <a:t> y colaboradores, 2012).</a:t>
            </a:r>
          </a:p>
          <a:p>
            <a:endParaRPr lang="es-CL" dirty="0"/>
          </a:p>
        </p:txBody>
      </p:sp>
    </p:spTree>
    <p:extLst>
      <p:ext uri="{BB962C8B-B14F-4D97-AF65-F5344CB8AC3E}">
        <p14:creationId xmlns:p14="http://schemas.microsoft.com/office/powerpoint/2010/main" val="680524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DF62B40-BC20-4EBD-B8F5-4F87AA9EF354}"/>
              </a:ext>
            </a:extLst>
          </p:cNvPr>
          <p:cNvSpPr>
            <a:spLocks noGrp="1"/>
          </p:cNvSpPr>
          <p:nvPr>
            <p:ph idx="1"/>
          </p:nvPr>
        </p:nvSpPr>
        <p:spPr>
          <a:xfrm>
            <a:off x="838200" y="331304"/>
            <a:ext cx="10515600" cy="6241774"/>
          </a:xfrm>
        </p:spPr>
        <p:txBody>
          <a:bodyPr>
            <a:normAutofit fontScale="77500" lnSpcReduction="20000"/>
          </a:bodyPr>
          <a:lstStyle/>
          <a:p>
            <a:r>
              <a:rPr lang="es-CL" dirty="0"/>
              <a:t>MARCO NORMATIVO</a:t>
            </a:r>
          </a:p>
          <a:p>
            <a:r>
              <a:rPr lang="es-CL" dirty="0"/>
              <a:t>En Chile, diversas estrategias han sido implementadas con el fin de reducir la </a:t>
            </a:r>
            <a:r>
              <a:rPr lang="es-CL" dirty="0" err="1"/>
              <a:t>morbi</a:t>
            </a:r>
            <a:r>
              <a:rPr lang="es-CL" dirty="0"/>
              <a:t>-mortalidad de las ECV. Una de las principales ha sido la incorporación del ACV isquémico y de la hemorragia subaracnoidea secundaria a rotura de aneurismas cerebrales (HSA) al Régimen de Garantías Explicitas en Salud (GES). Esto ha permitido un mayor acceso al diagnóstico con imágenes, tratamiento de las hemorragias aneurismáticas, hospitalización y prevención secundaria, además de aportar mediante las Guías de Práctica Clínica (GPC) al manejo de los pacientes, basándose en la mejor evidencia disponible. El GES además garantiza la confirmación diagnóstica y el tratamiento de las personas con hipertensión y diabetes, que constituyen los principales factores de riesgo de las ECV.</a:t>
            </a:r>
          </a:p>
          <a:p>
            <a:r>
              <a:rPr lang="es-CL" dirty="0"/>
              <a:t>Por otra parte, el Objetivo Estratégico (OE) Nº2 de la Estrategia Nacional de Salud para el logro de los Objetivos Sanitarios para la década 2011-2020 (ENS) (MINSAL, 2011), relacionado con las Enfermedades No Transmisibles, prioriza junto a otras patologías a las enfermedades cerebrovasculares con el fin de prevenir y reducir la morbilidad, discapacidad y mortalidad prematura por estas afecciones. Adicionalmente la ENS considera desarrollar hábitos y estilos de vida saludables que favorezcan la reducción de los factores de riesgo asociados a la carga de enfermedad de la población. </a:t>
            </a:r>
          </a:p>
          <a:p>
            <a:r>
              <a:rPr lang="es-CL" dirty="0"/>
              <a:t>En el caso particular de las enfermedades cerebrovasculares la meta propuesta es aumentar en un 10% la sobrevida proyectada a los 12 meses de los pacientes egresados con el diagnostico de ACV. La sobrevida proyectada para el año 2020 se estimó en un 81,5%, por lo tanto, la meta es aumentar esta cifra a 89,7% para el final de la década.</a:t>
            </a:r>
          </a:p>
          <a:p>
            <a:endParaRPr lang="es-CL" dirty="0"/>
          </a:p>
        </p:txBody>
      </p:sp>
    </p:spTree>
    <p:extLst>
      <p:ext uri="{BB962C8B-B14F-4D97-AF65-F5344CB8AC3E}">
        <p14:creationId xmlns:p14="http://schemas.microsoft.com/office/powerpoint/2010/main" val="2929345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BAF4CC2-B812-4583-AD58-CB83B5470EC7}"/>
              </a:ext>
            </a:extLst>
          </p:cNvPr>
          <p:cNvSpPr>
            <a:spLocks noGrp="1"/>
          </p:cNvSpPr>
          <p:nvPr>
            <p:ph idx="1"/>
          </p:nvPr>
        </p:nvSpPr>
        <p:spPr>
          <a:xfrm>
            <a:off x="838200" y="318052"/>
            <a:ext cx="10412896" cy="6347791"/>
          </a:xfrm>
        </p:spPr>
        <p:txBody>
          <a:bodyPr>
            <a:normAutofit fontScale="70000" lnSpcReduction="20000"/>
          </a:bodyPr>
          <a:lstStyle/>
          <a:p>
            <a:pPr marL="0" indent="0">
              <a:buNone/>
            </a:pPr>
            <a:r>
              <a:rPr lang="es-CL" dirty="0"/>
              <a:t>Objetivo.</a:t>
            </a:r>
          </a:p>
          <a:p>
            <a:endParaRPr lang="es-CL" dirty="0"/>
          </a:p>
          <a:p>
            <a:r>
              <a:rPr lang="es-CL" dirty="0"/>
              <a:t>A.- GENERAL</a:t>
            </a:r>
          </a:p>
          <a:p>
            <a:r>
              <a:rPr lang="es-CL" dirty="0"/>
              <a:t>•	Contribuir a la reducción de la letalidad y las secuelas de los pacientes con ACV.</a:t>
            </a:r>
          </a:p>
          <a:p>
            <a:endParaRPr lang="es-CL" dirty="0"/>
          </a:p>
          <a:p>
            <a:r>
              <a:rPr lang="es-CL" dirty="0"/>
              <a:t>B.- ESPECÍFICOS</a:t>
            </a:r>
          </a:p>
          <a:p>
            <a:r>
              <a:rPr lang="es-CL" dirty="0"/>
              <a:t>•	Aumentar el diagnóstico oportuno en pacientes que consultan con síntomas neurológicos focales.</a:t>
            </a:r>
          </a:p>
          <a:p>
            <a:r>
              <a:rPr lang="es-CL" dirty="0"/>
              <a:t>•	Estandarizar el proceso de atención</a:t>
            </a:r>
            <a:r>
              <a:rPr lang="es-CL" dirty="0" smtClean="0"/>
              <a:t>, </a:t>
            </a:r>
            <a:r>
              <a:rPr lang="es-CL" dirty="0"/>
              <a:t>San Antonio de Putaendo y San Francisco de </a:t>
            </a:r>
            <a:r>
              <a:rPr lang="es-CL" dirty="0" err="1"/>
              <a:t>Llay</a:t>
            </a:r>
            <a:r>
              <a:rPr lang="es-CL" dirty="0"/>
              <a:t> </a:t>
            </a:r>
            <a:r>
              <a:rPr lang="es-CL" dirty="0" err="1"/>
              <a:t>Llay</a:t>
            </a:r>
            <a:r>
              <a:rPr lang="es-CL" dirty="0"/>
              <a:t>, ante la sospecha de diagnóstico de Accidente Vascular Encefálico Isquémico (ACV) de reciente comienzo, con la finalidad de trasladar oportunamente casos factibles de tratar con </a:t>
            </a:r>
            <a:r>
              <a:rPr lang="es-CL" dirty="0" err="1"/>
              <a:t>trombolisis</a:t>
            </a:r>
            <a:r>
              <a:rPr lang="es-CL" dirty="0"/>
              <a:t> endovenosa hacia el Hospital San Camilo de San Felipe. </a:t>
            </a:r>
          </a:p>
          <a:p>
            <a:r>
              <a:rPr lang="es-CL" dirty="0"/>
              <a:t>•	Estandarizar el proceso de atención, </a:t>
            </a:r>
            <a:r>
              <a:rPr lang="es-CL" sz="2900" dirty="0">
                <a:solidFill>
                  <a:prstClr val="black"/>
                </a:solidFill>
              </a:rPr>
              <a:t>en la unidad de emergencia del Hospital San Juan de Dios de Los Andes </a:t>
            </a:r>
            <a:r>
              <a:rPr lang="es-CL" sz="2900" dirty="0" smtClean="0">
                <a:solidFill>
                  <a:prstClr val="black"/>
                </a:solidFill>
              </a:rPr>
              <a:t>, </a:t>
            </a:r>
            <a:r>
              <a:rPr lang="es-CL" dirty="0" smtClean="0"/>
              <a:t>en </a:t>
            </a:r>
            <a:r>
              <a:rPr lang="es-CL" dirty="0"/>
              <a:t>la Unidad de Emergencia Hospitalaria del Hospital San Camilo de San Felipe, ante la sospecha de diagnóstico de Accidente Vascular Encefálico Isquémico (ACV) de reciente comienzo, con la finalidad de pesquisar casos factibles de tratar con </a:t>
            </a:r>
            <a:r>
              <a:rPr lang="es-CL" dirty="0" err="1"/>
              <a:t>trombolisis</a:t>
            </a:r>
            <a:r>
              <a:rPr lang="es-CL" dirty="0"/>
              <a:t> endovenosa. Instalación del código “ACV”.</a:t>
            </a:r>
          </a:p>
          <a:p>
            <a:r>
              <a:rPr lang="es-CL" dirty="0"/>
              <a:t>•	Estandarizar el proceso de atención y derivación desde la atención prehospitalaria.</a:t>
            </a:r>
          </a:p>
          <a:p>
            <a:r>
              <a:rPr lang="es-CL" dirty="0"/>
              <a:t>•	Establecer los flujogramas de acción y selección, para determinar la necesidad de tratamiento con trombolítico endovenoso.</a:t>
            </a:r>
          </a:p>
          <a:p>
            <a:r>
              <a:rPr lang="es-CL" dirty="0"/>
              <a:t>•	Establecer la metodología de tratamiento, optimizando los tiempos de exámenes y evaluación clínica.</a:t>
            </a:r>
          </a:p>
          <a:p>
            <a:endParaRPr lang="es-CL" dirty="0"/>
          </a:p>
          <a:p>
            <a:endParaRPr lang="es-CL" dirty="0"/>
          </a:p>
        </p:txBody>
      </p:sp>
    </p:spTree>
    <p:extLst>
      <p:ext uri="{BB962C8B-B14F-4D97-AF65-F5344CB8AC3E}">
        <p14:creationId xmlns:p14="http://schemas.microsoft.com/office/powerpoint/2010/main" val="4194807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DE802CA-5F01-4F69-B274-C8D2F432877B}"/>
              </a:ext>
            </a:extLst>
          </p:cNvPr>
          <p:cNvSpPr>
            <a:spLocks noGrp="1"/>
          </p:cNvSpPr>
          <p:nvPr>
            <p:ph idx="1"/>
          </p:nvPr>
        </p:nvSpPr>
        <p:spPr>
          <a:xfrm>
            <a:off x="838200" y="291548"/>
            <a:ext cx="10515600" cy="6294782"/>
          </a:xfrm>
        </p:spPr>
        <p:txBody>
          <a:bodyPr/>
          <a:lstStyle/>
          <a:p>
            <a:r>
              <a:rPr lang="es-CL" dirty="0"/>
              <a:t>Alcance. </a:t>
            </a:r>
          </a:p>
          <a:p>
            <a:endParaRPr lang="es-CL" dirty="0"/>
          </a:p>
          <a:p>
            <a:r>
              <a:rPr lang="es-CL" dirty="0"/>
              <a:t>Pacientes con sospecha clínica de infarto cerebral que consultan en cualquier dispositivo de la Red de Urgencia del Valle de Aconcagua antes de las 4,5 </a:t>
            </a:r>
            <a:r>
              <a:rPr lang="es-CL" dirty="0" err="1"/>
              <a:t>hrs</a:t>
            </a:r>
            <a:r>
              <a:rPr lang="es-CL" dirty="0"/>
              <a:t> y que cumplan los criterios de inclusión para </a:t>
            </a:r>
            <a:r>
              <a:rPr lang="es-CL" dirty="0" err="1"/>
              <a:t>trombolisis</a:t>
            </a:r>
            <a:r>
              <a:rPr lang="es-CL" dirty="0"/>
              <a:t>.</a:t>
            </a:r>
          </a:p>
          <a:p>
            <a:endParaRPr lang="es-CL" dirty="0"/>
          </a:p>
          <a:p>
            <a:endParaRPr lang="es-CL" dirty="0"/>
          </a:p>
        </p:txBody>
      </p:sp>
    </p:spTree>
    <p:extLst>
      <p:ext uri="{BB962C8B-B14F-4D97-AF65-F5344CB8AC3E}">
        <p14:creationId xmlns:p14="http://schemas.microsoft.com/office/powerpoint/2010/main" val="3932366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82D77F1-C67D-44B4-B182-06C92F9F6217}"/>
              </a:ext>
            </a:extLst>
          </p:cNvPr>
          <p:cNvSpPr>
            <a:spLocks noGrp="1"/>
          </p:cNvSpPr>
          <p:nvPr>
            <p:ph idx="1"/>
          </p:nvPr>
        </p:nvSpPr>
        <p:spPr>
          <a:xfrm>
            <a:off x="834887" y="424070"/>
            <a:ext cx="10518913" cy="5752893"/>
          </a:xfrm>
        </p:spPr>
        <p:txBody>
          <a:bodyPr>
            <a:normAutofit fontScale="92500" lnSpcReduction="20000"/>
          </a:bodyPr>
          <a:lstStyle/>
          <a:p>
            <a:r>
              <a:rPr lang="es-CL" dirty="0"/>
              <a:t>PERSONAL SAMU</a:t>
            </a:r>
          </a:p>
          <a:p>
            <a:r>
              <a:rPr lang="es-CL" dirty="0"/>
              <a:t>•	Reconocer un posible ACV aplicando por parte del recepcionista de la llamada de emergencia como las escalas prehospitalaria de ACV de Cincinnati o la de screening prehospitalario de Los Ángeles.</a:t>
            </a:r>
          </a:p>
          <a:p>
            <a:r>
              <a:rPr lang="es-CL" dirty="0"/>
              <a:t>•	Activación inmediata del equipo prehospitalario. </a:t>
            </a:r>
          </a:p>
          <a:p>
            <a:r>
              <a:rPr lang="es-CL" dirty="0"/>
              <a:t>•	Trasladar al paciente a la UEH del Hospital San Camilo de San </a:t>
            </a:r>
            <a:r>
              <a:rPr lang="es-CL" dirty="0" smtClean="0"/>
              <a:t>Felipe o a la </a:t>
            </a:r>
            <a:r>
              <a:rPr lang="es-CL" dirty="0"/>
              <a:t>unidad de emergencia del Hospital San Juan de Dios de Los Andes.</a:t>
            </a:r>
            <a:endParaRPr lang="es-CL" dirty="0"/>
          </a:p>
          <a:p>
            <a:r>
              <a:rPr lang="es-CL" dirty="0"/>
              <a:t>•	Activar código ACV por parte del regulador, </a:t>
            </a:r>
            <a:r>
              <a:rPr lang="es-CL" dirty="0" smtClean="0"/>
              <a:t>informando </a:t>
            </a:r>
            <a:r>
              <a:rPr lang="es-CL" dirty="0"/>
              <a:t>a UEH de Hospital San </a:t>
            </a:r>
            <a:r>
              <a:rPr lang="es-CL" dirty="0" smtClean="0"/>
              <a:t>Camilo o de la </a:t>
            </a:r>
            <a:r>
              <a:rPr lang="es-CL" dirty="0"/>
              <a:t>unidad de emergencia del Hospital San Juan de Dios de Los </a:t>
            </a:r>
            <a:r>
              <a:rPr lang="es-CL" dirty="0" smtClean="0"/>
              <a:t>Andes el </a:t>
            </a:r>
            <a:r>
              <a:rPr lang="es-CL" dirty="0"/>
              <a:t>traslado de paciente.</a:t>
            </a:r>
          </a:p>
          <a:p>
            <a:r>
              <a:rPr lang="es-CL" dirty="0"/>
              <a:t>PERSONAL DE ADMISIÓN Y CATEGORIZACION</a:t>
            </a:r>
          </a:p>
          <a:p>
            <a:r>
              <a:rPr lang="es-CL" dirty="0"/>
              <a:t>•	Reconocer que el paciente posiblemente cursa con un accidente cerebro vascular, avisar a la enfermera de turno.</a:t>
            </a:r>
          </a:p>
          <a:p>
            <a:r>
              <a:rPr lang="es-CL" dirty="0"/>
              <a:t>•	Destacar en el registro la palabra “Código ACV” de tal forma que sea llamativo.</a:t>
            </a:r>
          </a:p>
          <a:p>
            <a:r>
              <a:rPr lang="es-CL" dirty="0"/>
              <a:t>•	Anotar claramente la hora de inicio de los síntomas.</a:t>
            </a:r>
          </a:p>
          <a:p>
            <a:endParaRPr lang="es-CL" dirty="0"/>
          </a:p>
        </p:txBody>
      </p:sp>
    </p:spTree>
    <p:extLst>
      <p:ext uri="{BB962C8B-B14F-4D97-AF65-F5344CB8AC3E}">
        <p14:creationId xmlns:p14="http://schemas.microsoft.com/office/powerpoint/2010/main" val="611433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70C5AF7-8FE8-4F31-86E0-4F36DC8AF378}"/>
              </a:ext>
            </a:extLst>
          </p:cNvPr>
          <p:cNvSpPr>
            <a:spLocks noGrp="1"/>
          </p:cNvSpPr>
          <p:nvPr>
            <p:ph idx="1"/>
          </p:nvPr>
        </p:nvSpPr>
        <p:spPr>
          <a:xfrm>
            <a:off x="927652" y="490330"/>
            <a:ext cx="10426148" cy="5686633"/>
          </a:xfrm>
        </p:spPr>
        <p:txBody>
          <a:bodyPr>
            <a:normAutofit fontScale="85000" lnSpcReduction="20000"/>
          </a:bodyPr>
          <a:lstStyle/>
          <a:p>
            <a:r>
              <a:rPr lang="es-CL" dirty="0"/>
              <a:t>ENFERMERA DE TURNO</a:t>
            </a:r>
          </a:p>
          <a:p>
            <a:r>
              <a:rPr lang="es-CL" dirty="0"/>
              <a:t>•	Recibe paciente con sospecha de ACV candidato a TROMBOLISIS desde sala de </a:t>
            </a:r>
            <a:r>
              <a:rPr lang="es-CL" dirty="0" err="1"/>
              <a:t>triage</a:t>
            </a:r>
            <a:r>
              <a:rPr lang="es-CL" dirty="0"/>
              <a:t>.</a:t>
            </a:r>
          </a:p>
          <a:p>
            <a:r>
              <a:rPr lang="es-CL" dirty="0"/>
              <a:t>•	Instalar paciente con un familiar al tanto de </a:t>
            </a:r>
            <a:r>
              <a:rPr lang="es-CL" dirty="0" err="1"/>
              <a:t>Ia</a:t>
            </a:r>
            <a:r>
              <a:rPr lang="es-CL" dirty="0"/>
              <a:t> condición de salud del paciente, en el box que corresponda, según su condición clínica.</a:t>
            </a:r>
          </a:p>
          <a:p>
            <a:r>
              <a:rPr lang="es-CL" dirty="0"/>
              <a:t>•	Coordinar las acciones.</a:t>
            </a:r>
          </a:p>
          <a:p>
            <a:r>
              <a:rPr lang="es-CL" dirty="0"/>
              <a:t>•	Avisar a médico de turno.</a:t>
            </a:r>
          </a:p>
          <a:p>
            <a:r>
              <a:rPr lang="es-CL" dirty="0"/>
              <a:t>•	Controla signos vitales (PA, pulso, T axilar, saturación).</a:t>
            </a:r>
          </a:p>
          <a:p>
            <a:r>
              <a:rPr lang="es-CL" dirty="0"/>
              <a:t>•	Si se confirma sospecha razonable de ACV, con inicio síntomas de 4,5 horas o menos: </a:t>
            </a:r>
          </a:p>
          <a:p>
            <a:r>
              <a:rPr lang="es-CL" dirty="0"/>
              <a:t>-	Aplicar medidas generales (posición, instalar 2 vías venosas, HGT, toma de exámenes).</a:t>
            </a:r>
          </a:p>
          <a:p>
            <a:r>
              <a:rPr lang="es-CL" dirty="0"/>
              <a:t>-	Llamar con “Código ACV” a neurocirujano de turno/neurólogo en horario hábil.</a:t>
            </a:r>
          </a:p>
          <a:p>
            <a:r>
              <a:rPr lang="es-CL" dirty="0"/>
              <a:t>-	Transmitir al personal de la UEH respecto a la URGENCIA del caso, para que se realice a la brevedad </a:t>
            </a:r>
            <a:r>
              <a:rPr lang="es-CL" dirty="0" err="1"/>
              <a:t>Ia</a:t>
            </a:r>
            <a:r>
              <a:rPr lang="es-CL" dirty="0"/>
              <a:t> tramitación de las órdenes de exámenes y traslados necesarios.</a:t>
            </a:r>
          </a:p>
          <a:p>
            <a:endParaRPr lang="es-CL" dirty="0"/>
          </a:p>
        </p:txBody>
      </p:sp>
    </p:spTree>
    <p:extLst>
      <p:ext uri="{BB962C8B-B14F-4D97-AF65-F5344CB8AC3E}">
        <p14:creationId xmlns:p14="http://schemas.microsoft.com/office/powerpoint/2010/main" val="185799378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1_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103</TotalTime>
  <Words>1227</Words>
  <Application>Microsoft Office PowerPoint</Application>
  <PresentationFormat>Personalizado</PresentationFormat>
  <Paragraphs>222</Paragraphs>
  <Slides>34</Slides>
  <Notes>7</Notes>
  <HiddenSlides>0</HiddenSlides>
  <MMClips>0</MMClips>
  <ScaleCrop>false</ScaleCrop>
  <HeadingPairs>
    <vt:vector size="6" baseType="variant">
      <vt:variant>
        <vt:lpstr>Tema</vt:lpstr>
      </vt:variant>
      <vt:variant>
        <vt:i4>5</vt:i4>
      </vt:variant>
      <vt:variant>
        <vt:lpstr>Servidores OLE incrustados</vt:lpstr>
      </vt:variant>
      <vt:variant>
        <vt:i4>1</vt:i4>
      </vt:variant>
      <vt:variant>
        <vt:lpstr>Títulos de diapositiva</vt:lpstr>
      </vt:variant>
      <vt:variant>
        <vt:i4>34</vt:i4>
      </vt:variant>
    </vt:vector>
  </HeadingPairs>
  <TitlesOfParts>
    <vt:vector size="40" baseType="lpstr">
      <vt:lpstr>Tema de Office</vt:lpstr>
      <vt:lpstr>Módulo</vt:lpstr>
      <vt:lpstr>Origen</vt:lpstr>
      <vt:lpstr>1_Módulo</vt:lpstr>
      <vt:lpstr>1_Tema de Office</vt:lpstr>
      <vt:lpstr>Documento</vt:lpstr>
      <vt:lpstr>PROTOCOLO  TROMBOLISIS EN ACCIDENTE CEREBRO VASCULAR ISQUÉMICO </vt:lpstr>
      <vt:lpstr>.  1. Introducción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Recuerdo anatómico:  Territorios vasculares cerebrales</vt:lpstr>
      <vt:lpstr>Presentación de PowerPoint</vt:lpstr>
      <vt:lpstr>Presentación de PowerPoint</vt:lpstr>
      <vt:lpstr>Presentación de PowerPoint</vt:lpstr>
      <vt:lpstr>Presentación de PowerPoint</vt:lpstr>
      <vt:lpstr>Presentación de PowerPoint</vt:lpstr>
      <vt:lpstr>INFARTO CEREBRAL: FISIOPATOLOGÍA</vt:lpstr>
      <vt:lpstr>Presentación de PowerPoint</vt:lpstr>
      <vt:lpstr>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PROTOCOLO  TROMBOLISIS EN ACCIDENTE CEREBRO VASCULAR ISQUÉMICO</dc:title>
  <dc:creator>Arturo Martinez Gonzalez</dc:creator>
  <cp:lastModifiedBy>cliente57</cp:lastModifiedBy>
  <cp:revision>9</cp:revision>
  <dcterms:created xsi:type="dcterms:W3CDTF">2018-05-21T22:50:41Z</dcterms:created>
  <dcterms:modified xsi:type="dcterms:W3CDTF">2018-05-23T15:50:13Z</dcterms:modified>
</cp:coreProperties>
</file>